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Oswald" panose="020B0604020202020204" charset="-18"/>
      <p:regular r:id="rId13"/>
      <p:bold r:id="rId14"/>
    </p:embeddedFont>
    <p:embeddedFont>
      <p:font typeface="Playfair Display" panose="00000500000000000000" pitchFamily="2" charset="-18"/>
      <p:regular r:id="rId15"/>
      <p:bold r:id="rId16"/>
      <p:italic r:id="rId17"/>
      <p:boldItalic r:id="rId18"/>
    </p:embeddedFont>
    <p:embeddedFont>
      <p:font typeface="Comfortaa" panose="020B0604020202020204" charset="0"/>
      <p:regular r:id="rId19"/>
      <p:bold r:id="rId20"/>
    </p:embeddedFont>
    <p:embeddedFont>
      <p:font typeface="Montserrat" panose="020B0604020202020204" charset="-18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42042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d2ed0318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d2ed0318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d2ed03188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d2ed03188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d2ed03188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d2ed03188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321ed3b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321ed3b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321ed3b4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321ed3b4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d2ed03188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d2ed03188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d2ed03188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d2ed03188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d2ed03188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d2ed03188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d2ed03188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d2ed03188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>
                <a:latin typeface="Comfortaa"/>
                <a:ea typeface="Comfortaa"/>
                <a:cs typeface="Comfortaa"/>
                <a:sym typeface="Comfortaa"/>
              </a:rPr>
              <a:t>ENGLISH AROUND US 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AMELIA KEMPA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237700" y="3034300"/>
            <a:ext cx="5998800" cy="10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2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0"/>
              <a:t>DZIĘKUJĘ ZA UWAGĘ                              </a:t>
            </a:r>
            <a:r>
              <a:rPr lang="pl" sz="12000">
                <a:highlight>
                  <a:srgbClr val="FFFF00"/>
                </a:highlight>
              </a:rPr>
              <a:t>AMELIA KEMPA </a:t>
            </a:r>
            <a:r>
              <a:rPr lang="pl" sz="12000"/>
              <a:t>  </a:t>
            </a:r>
            <a:r>
              <a:rPr lang="pl"/>
              <a:t>                  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LION</a:t>
            </a:r>
            <a:endParaRPr sz="6000"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4119725"/>
            <a:ext cx="8520600" cy="44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3000"/>
              <a:t>LION - LEW</a:t>
            </a:r>
            <a:endParaRPr sz="30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2725" y="1448500"/>
            <a:ext cx="3481875" cy="275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ALWAYS</a:t>
            </a:r>
            <a:endParaRPr sz="600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3996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3000"/>
              <a:t>ALWAYS - ZAWSZE</a:t>
            </a:r>
            <a:endParaRPr sz="30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502" y="1450975"/>
            <a:ext cx="3235900" cy="254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5549" y="1202963"/>
            <a:ext cx="2910275" cy="291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RED BULL</a:t>
            </a:r>
            <a:endParaRPr sz="6000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3996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RED - CZERWONY                                          BULL  - BYK</a:t>
            </a:r>
            <a:endParaRPr sz="2400"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4738" y="1500175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2888" y="150017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CORN FLAKES</a:t>
            </a:r>
            <a:endParaRPr sz="6000"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3996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CORN - KUKURYDZA                               FLAKES - PŁATKI </a:t>
            </a:r>
            <a:endParaRPr sz="2400"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675" y="1435402"/>
            <a:ext cx="2560775" cy="256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4025" y="1457025"/>
            <a:ext cx="2426350" cy="242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PAMPERS</a:t>
            </a:r>
            <a:endParaRPr sz="6000"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4095075"/>
            <a:ext cx="8520600" cy="4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3000"/>
              <a:t>PAMPERS - PAMPERSY   </a:t>
            </a:r>
            <a:endParaRPr sz="3000"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375" y="1418200"/>
            <a:ext cx="2676875" cy="26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5254500" y="2869225"/>
            <a:ext cx="3000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>
                <a:latin typeface="Playfair Display"/>
                <a:ea typeface="Playfair Display"/>
                <a:cs typeface="Playfair Display"/>
                <a:sym typeface="Playfair Display"/>
              </a:rPr>
              <a:t>PAMPER - ROZPIESZCZAĆ 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MILKY WAY</a:t>
            </a:r>
            <a:endParaRPr sz="6000"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259025" y="3996175"/>
            <a:ext cx="857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3000"/>
              <a:t>MILKY WAY - DROGA MLECZNA </a:t>
            </a:r>
            <a:endParaRPr sz="3000"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0202" y="1450540"/>
            <a:ext cx="2570525" cy="257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3150" y="1590850"/>
            <a:ext cx="3653575" cy="228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LIKE </a:t>
            </a:r>
            <a:endParaRPr sz="6000"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4119725"/>
            <a:ext cx="8520600" cy="44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0"/>
              <a:t>LIKE - LUBIĆ</a:t>
            </a:r>
            <a:r>
              <a:rPr lang="pl"/>
              <a:t> </a:t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775" y="1564438"/>
            <a:ext cx="3438000" cy="2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7299" y="1665175"/>
            <a:ext cx="3276951" cy="245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/>
              <a:t>BOOK </a:t>
            </a:r>
            <a:endParaRPr sz="600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3996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3000"/>
              <a:t>BOOK - ZAREZERWOWAĆ</a:t>
            </a:r>
            <a:endParaRPr sz="3000"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651" y="1488075"/>
            <a:ext cx="3455725" cy="229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76575" y="1488075"/>
            <a:ext cx="3455725" cy="224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Pokaz na ekranie (16:9)</PresentationFormat>
  <Paragraphs>20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Oswald</vt:lpstr>
      <vt:lpstr>Playfair Display</vt:lpstr>
      <vt:lpstr>Comfortaa</vt:lpstr>
      <vt:lpstr>Montserrat</vt:lpstr>
      <vt:lpstr>Pop</vt:lpstr>
      <vt:lpstr>ENGLISH AROUND US </vt:lpstr>
      <vt:lpstr>LION</vt:lpstr>
      <vt:lpstr>ALWAYS</vt:lpstr>
      <vt:lpstr>RED BULL</vt:lpstr>
      <vt:lpstr>CORN FLAKES</vt:lpstr>
      <vt:lpstr>PAMPERS</vt:lpstr>
      <vt:lpstr>MILKY WAY</vt:lpstr>
      <vt:lpstr>LIKE </vt:lpstr>
      <vt:lpstr>BOOK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AROUND US </dc:title>
  <dc:creator>Marta Fabiś</dc:creator>
  <cp:lastModifiedBy>Marta Bartkowiak</cp:lastModifiedBy>
  <cp:revision>1</cp:revision>
  <dcterms:modified xsi:type="dcterms:W3CDTF">2021-04-23T19:19:48Z</dcterms:modified>
</cp:coreProperties>
</file>