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245995"/>
            <a:ext cx="9144000" cy="1454785"/>
          </a:xfrm>
          <a:solidFill>
            <a:schemeClr val="accent3">
              <a:lumMod val="40000"/>
              <a:lumOff val="60000"/>
            </a:schemeClr>
          </a:solidFill>
          <a:ln w="44450" cmpd="thickThin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pPr algn="ctr">
              <a:lnSpc>
                <a:spcPct val="220000"/>
              </a:lnSpc>
            </a:pPr>
            <a:r>
              <a:rPr lang="pl-PL" altLang="en-US" sz="6600" b="1" u="sng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charset="-127"/>
                <a:ea typeface="Gungsuh" panose="02030600000101010101" charset="-127"/>
              </a:rPr>
              <a:t>English around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pl-PL" alt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Windsurfing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Just dance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wind-wiatr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surfing-serfing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just-tylko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dance-taniec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l-PL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charset="-128"/>
              <a:ea typeface="Meiryo" panose="020B0604030504040204" charset="-128"/>
            </a:endParaRPr>
          </a:p>
        </p:txBody>
      </p:sp>
      <p:pic>
        <p:nvPicPr>
          <p:cNvPr id="19" name="Symbol zastępczy zawartości 18" descr="windsurf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70" y="3108325"/>
            <a:ext cx="4086860" cy="2724785"/>
          </a:xfrm>
          <a:prstGeom prst="rect">
            <a:avLst/>
          </a:prstGeom>
        </p:spPr>
      </p:pic>
      <p:pic>
        <p:nvPicPr>
          <p:cNvPr id="5" name="Obraz 4" descr="unnam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20" y="3108960"/>
            <a:ext cx="4276725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  <a:sym typeface="+mn-ea"/>
              </a:rPr>
              <a:t>   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Champion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  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Big star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  <a:cs typeface="Castellar" panose="020A0402060406010301" charset="0"/>
                <a:sym typeface="+mn-ea"/>
              </a:rPr>
              <a:t>Zwyciężca</a:t>
            </a:r>
            <a:endParaRPr lang="pl-PL" altLang="en-US" sz="360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big-duża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star-gwiazda</a:t>
            </a:r>
          </a:p>
        </p:txBody>
      </p:sp>
      <p:pic>
        <p:nvPicPr>
          <p:cNvPr id="5" name="Obraz 4" descr="210972_001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95" y="3062605"/>
            <a:ext cx="4550410" cy="2588895"/>
          </a:xfrm>
          <a:prstGeom prst="rect">
            <a:avLst/>
          </a:prstGeom>
        </p:spPr>
      </p:pic>
      <p:pic>
        <p:nvPicPr>
          <p:cNvPr id="6" name="Obraz 5" descr="pobr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95" y="3584575"/>
            <a:ext cx="2143125" cy="2143125"/>
          </a:xfrm>
          <a:prstGeom prst="rect">
            <a:avLst/>
          </a:prstGeom>
        </p:spPr>
      </p:pic>
      <p:pic>
        <p:nvPicPr>
          <p:cNvPr id="7" name="Obraz 6" descr="pobra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155" y="3312160"/>
            <a:ext cx="3057525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  seven days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  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seven up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pl-PL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seven-siedem</a:t>
            </a:r>
          </a:p>
          <a:p>
            <a:pPr marL="0" indent="0" algn="ctr">
              <a:lnSpc>
                <a:spcPct val="10000"/>
              </a:lnSpc>
              <a:buNone/>
            </a:pPr>
            <a:endParaRPr lang="pl-PL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"/>
              </a:lnSpc>
              <a:buNone/>
            </a:pPr>
            <a:r>
              <a:rPr lang="pl-PL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days-dni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seven-siedem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l-PL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up-w góre</a:t>
            </a:r>
          </a:p>
        </p:txBody>
      </p:sp>
      <p:pic>
        <p:nvPicPr>
          <p:cNvPr id="9" name="Obraz 8" descr="014112_7_day_rog_z_nad_orz_b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80" y="3298190"/>
            <a:ext cx="2962275" cy="2626360"/>
          </a:xfrm>
          <a:prstGeom prst="rect">
            <a:avLst/>
          </a:prstGeom>
        </p:spPr>
      </p:pic>
      <p:pic>
        <p:nvPicPr>
          <p:cNvPr id="11" name="Obraz 10" descr="6a2a79c047d3a2095d8ada8c71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95" y="3297555"/>
            <a:ext cx="2848610" cy="252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  audiobook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bestseller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audio-audio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book-książka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best-najlepszy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seller-sprzedawca</a:t>
            </a:r>
          </a:p>
        </p:txBody>
      </p:sp>
      <p:pic>
        <p:nvPicPr>
          <p:cNvPr id="5" name="Obraz 4" descr="audiobook-ikona-tło-projekta-eps-techniki-wektor-biblioteka-audiobook-symbol-sieć-grafika-jpg-ai-app-logo-zaciemnia-mieszkanie-802435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05" y="3134995"/>
            <a:ext cx="2714625" cy="2714625"/>
          </a:xfrm>
          <a:prstGeom prst="rect">
            <a:avLst/>
          </a:prstGeom>
        </p:spPr>
      </p:pic>
      <p:pic>
        <p:nvPicPr>
          <p:cNvPr id="6" name="Obraz 5" descr="istockphoto-1173773017-1024x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40" y="3202940"/>
            <a:ext cx="3652520" cy="2578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  fast food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     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go on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fast-szybkie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food-jedzenie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go-iść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on-w</a:t>
            </a:r>
          </a:p>
        </p:txBody>
      </p:sp>
      <p:pic>
        <p:nvPicPr>
          <p:cNvPr id="7" name="Obraz 6" descr="shutterstock-288575585_800x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129915"/>
            <a:ext cx="3733800" cy="2800350"/>
          </a:xfrm>
          <a:prstGeom prst="rect">
            <a:avLst/>
          </a:prstGeom>
        </p:spPr>
      </p:pic>
      <p:pic>
        <p:nvPicPr>
          <p:cNvPr id="5" name="Obraz 4" descr="3a1f5bd9507f312c603420da1d94a3a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3129915"/>
            <a:ext cx="2761615" cy="2761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  HOT WHEELS</a:t>
            </a:r>
            <a:r>
              <a:rPr lang="pl-PL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       </a:t>
            </a:r>
            <a:r>
              <a:rPr lang="pl-PL" altLang="en-US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stellar" panose="020A0402060406010301" charset="0"/>
                <a:cs typeface="Castellar" panose="020A0402060406010301" charset="0"/>
                <a:sym typeface="+mn-ea"/>
              </a:rPr>
              <a:t>WEEKEND</a:t>
            </a:r>
            <a:endParaRPr lang="pl-PL" altLang="en-US">
              <a:latin typeface="Castellar" panose="020A0402060406010301" charset="0"/>
              <a:cs typeface="Castellar" panose="020A0402060406010301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hot-gorące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wheels-koła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4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week-tydzień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pl-PL" altLang="en-US" sz="36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charset="-128"/>
                <a:ea typeface="Meiryo" panose="020B0604030504040204" charset="-128"/>
              </a:rPr>
              <a:t>end-koniec</a:t>
            </a:r>
          </a:p>
        </p:txBody>
      </p:sp>
      <p:pic>
        <p:nvPicPr>
          <p:cNvPr id="5" name="Obraz 4" descr="pol_pl_MATTEL-Hot-Wheels-Zestaw-10-samochodow-54886-833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" y="3289935"/>
            <a:ext cx="3403600" cy="2510790"/>
          </a:xfrm>
          <a:prstGeom prst="rect">
            <a:avLst/>
          </a:prstGeom>
        </p:spPr>
      </p:pic>
      <p:pic>
        <p:nvPicPr>
          <p:cNvPr id="6" name="Obraz 5" descr="weeke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289300"/>
            <a:ext cx="39624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215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pl-PL" altLang="en-US" sz="7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charset="-127"/>
                <a:ea typeface="Gungsuh" panose="02030600000101010101" charset="-127"/>
                <a:cs typeface="Gill Sans Ultra Bold" panose="020B0A02020104020203" charset="0"/>
              </a:rPr>
              <a:t>Koni</a:t>
            </a:r>
            <a:r>
              <a:rPr lang="pl-PL" altLang="en-US" sz="7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charset="-127"/>
                <a:ea typeface="Gungsuh" panose="02030600000101010101" charset="-127"/>
                <a:cs typeface="Gisha" panose="020B0502040204020203" charset="0"/>
              </a:rPr>
              <a:t>ec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pl-PL" altLang="en-US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charset="-127"/>
                <a:ea typeface="Gungsuh" panose="02030600000101010101" charset="-127"/>
                <a:cs typeface="Gisha" panose="020B0502040204020203" charset="0"/>
              </a:rPr>
              <a:t>Konstancja Teodorowicz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Niestandardowy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English around us</vt:lpstr>
      <vt:lpstr> Windsurfing      Just dance</vt:lpstr>
      <vt:lpstr>   Champion                   Big star</vt:lpstr>
      <vt:lpstr>  seven days                   seven up</vt:lpstr>
      <vt:lpstr>  audiobook                 bestseller</vt:lpstr>
      <vt:lpstr>  fast food                      go on</vt:lpstr>
      <vt:lpstr>  HOT WHEELS                  WEEKEND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around us</dc:title>
  <dc:creator>user</dc:creator>
  <cp:lastModifiedBy>Marta Bartkowiak</cp:lastModifiedBy>
  <cp:revision>12</cp:revision>
  <dcterms:created xsi:type="dcterms:W3CDTF">2021-04-13T20:43:00Z</dcterms:created>
  <dcterms:modified xsi:type="dcterms:W3CDTF">2021-04-23T19:14:52Z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1045-11.2.0.10101</vt:lpwstr>
  </property>
</Properties>
</file>