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FB9-B4A7-4B1F-B735-B46442E03215}" type="datetimeFigureOut">
              <a:rPr lang="pl-PL" smtClean="0"/>
              <a:pPr/>
              <a:t>2020-10-12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03E9-0A12-47D3-A15B-3FF676F57D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9975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FB9-B4A7-4B1F-B735-B46442E03215}" type="datetimeFigureOut">
              <a:rPr lang="pl-PL" smtClean="0"/>
              <a:pPr/>
              <a:t>2020-10-12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03E9-0A12-47D3-A15B-3FF676F57D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9409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FB9-B4A7-4B1F-B735-B46442E03215}" type="datetimeFigureOut">
              <a:rPr lang="pl-PL" smtClean="0"/>
              <a:pPr/>
              <a:t>2020-10-12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03E9-0A12-47D3-A15B-3FF676F57D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6639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FB9-B4A7-4B1F-B735-B46442E03215}" type="datetimeFigureOut">
              <a:rPr lang="pl-PL" smtClean="0"/>
              <a:pPr/>
              <a:t>2020-10-12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03E9-0A12-47D3-A15B-3FF676F57D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7911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FB9-B4A7-4B1F-B735-B46442E03215}" type="datetimeFigureOut">
              <a:rPr lang="pl-PL" smtClean="0"/>
              <a:pPr/>
              <a:t>2020-10-12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03E9-0A12-47D3-A15B-3FF676F57D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3811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FB9-B4A7-4B1F-B735-B46442E03215}" type="datetimeFigureOut">
              <a:rPr lang="pl-PL" smtClean="0"/>
              <a:pPr/>
              <a:t>2020-10-12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03E9-0A12-47D3-A15B-3FF676F57D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5750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FB9-B4A7-4B1F-B735-B46442E03215}" type="datetimeFigureOut">
              <a:rPr lang="pl-PL" smtClean="0"/>
              <a:pPr/>
              <a:t>2020-10-12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03E9-0A12-47D3-A15B-3FF676F57D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627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FB9-B4A7-4B1F-B735-B46442E03215}" type="datetimeFigureOut">
              <a:rPr lang="pl-PL" smtClean="0"/>
              <a:pPr/>
              <a:t>2020-10-12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03E9-0A12-47D3-A15B-3FF676F57D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2835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FB9-B4A7-4B1F-B735-B46442E03215}" type="datetimeFigureOut">
              <a:rPr lang="pl-PL" smtClean="0"/>
              <a:pPr/>
              <a:t>2020-10-12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03E9-0A12-47D3-A15B-3FF676F57D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5129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FB9-B4A7-4B1F-B735-B46442E03215}" type="datetimeFigureOut">
              <a:rPr lang="pl-PL" smtClean="0"/>
              <a:pPr/>
              <a:t>2020-10-12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03E9-0A12-47D3-A15B-3FF676F57D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8946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FB9-B4A7-4B1F-B735-B46442E03215}" type="datetimeFigureOut">
              <a:rPr lang="pl-PL" smtClean="0"/>
              <a:pPr/>
              <a:t>2020-10-12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03E9-0A12-47D3-A15B-3FF676F57D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6796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4FFB9-B4A7-4B1F-B735-B46442E03215}" type="datetimeFigureOut">
              <a:rPr lang="pl-PL" smtClean="0"/>
              <a:pPr/>
              <a:t>2020-10-12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E03E9-0A12-47D3-A15B-3FF676F57D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3397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Wybory RSU 2020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Przeprowadził i opracował: Sławomir Miazga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493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4953" y="1275207"/>
            <a:ext cx="9196407" cy="390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5123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568" y="1593342"/>
            <a:ext cx="9025530" cy="395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3458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234" y="1038796"/>
            <a:ext cx="9463822" cy="447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1005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501" y="1213675"/>
            <a:ext cx="9878389" cy="426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0630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710" y="1103566"/>
            <a:ext cx="9670026" cy="427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923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164" y="1325880"/>
            <a:ext cx="9987725" cy="439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47538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</Words>
  <Application>Microsoft Office PowerPoint</Application>
  <PresentationFormat>Niestandardowy</PresentationFormat>
  <Paragraphs>2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Wybory RSU 2020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Wybory RSU 2020</dc:title>
  <dc:creator>Nadzorca</dc:creator>
  <cp:lastModifiedBy>SALA_MAT</cp:lastModifiedBy>
  <cp:revision>1</cp:revision>
  <dcterms:created xsi:type="dcterms:W3CDTF">2020-10-09T13:27:56Z</dcterms:created>
  <dcterms:modified xsi:type="dcterms:W3CDTF">2020-10-12T05:01:58Z</dcterms:modified>
</cp:coreProperties>
</file>