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68" r:id="rId4"/>
    <p:sldId id="258" r:id="rId5"/>
    <p:sldId id="269" r:id="rId6"/>
    <p:sldId id="266" r:id="rId7"/>
    <p:sldId id="267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7753"/>
    <a:srgbClr val="11432F"/>
    <a:srgbClr val="28A46C"/>
    <a:srgbClr val="85DAC7"/>
    <a:srgbClr val="EDF7F4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68" autoAdjust="0"/>
    <p:restoredTop sz="94291" autoAdjust="0"/>
  </p:normalViewPr>
  <p:slideViewPr>
    <p:cSldViewPr snapToGrid="0">
      <p:cViewPr>
        <p:scale>
          <a:sx n="81" d="100"/>
          <a:sy n="81" d="100"/>
        </p:scale>
        <p:origin x="-762" y="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50DBC-95C5-4222-8862-482874A63A0C}" type="datetimeFigureOut">
              <a:rPr lang="pl-PL" smtClean="0"/>
              <a:t>23.04.2021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CF6A3-3F72-4D2E-A11B-2C2ECF5687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6087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6CF6A3-3F72-4D2E-A11B-2C2ECF568774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9929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6CF6A3-3F72-4D2E-A11B-2C2ECF568774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9223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6CF6A3-3F72-4D2E-A11B-2C2ECF568774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3247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6CF6A3-3F72-4D2E-A11B-2C2ECF568774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9451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6CF6A3-3F72-4D2E-A11B-2C2ECF568774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8619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6CF6A3-3F72-4D2E-A11B-2C2ECF568774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65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C58EADA-418F-40D7-98AE-4CCD5A398A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F673657D-8E32-41AC-95DB-4641D7682C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799A4E9-D44A-44C2-AEC4-35E8A0ACB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4C2C-A52F-4CD5-A633-041D442D692F}" type="datetimeFigureOut">
              <a:rPr lang="pl-PL" smtClean="0"/>
              <a:t>23.04.2021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7C5EC6DB-CAB3-4EB6-9233-EF6E750CF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3BCAB1D-1BAF-4FE0-9411-51FEF8CFF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B0B-31DD-4B28-A3A2-6F20DCEC9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9827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4F5C845-FC47-47A2-BEF4-EFD63333A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6D88E642-9620-424A-8FFB-27CA7BB883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B075144-568A-4409-8BC3-3AF963984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4C2C-A52F-4CD5-A633-041D442D692F}" type="datetimeFigureOut">
              <a:rPr lang="pl-PL" smtClean="0"/>
              <a:t>23.04.2021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F569C39-4DAC-452E-8331-16EE41ACA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19A76B70-3BD2-4E76-A71C-757CC8DB7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B0B-31DD-4B28-A3A2-6F20DCEC9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2523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C0FB5830-7768-46F6-B970-684CADEC51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B3BA2ECF-AA9E-432D-BB03-E4353A7CE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49377700-364F-4923-95C2-C457B4236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4C2C-A52F-4CD5-A633-041D442D692F}" type="datetimeFigureOut">
              <a:rPr lang="pl-PL" smtClean="0"/>
              <a:t>23.04.2021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7B6D9C6C-68A3-4F1A-AC84-57803DB65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6F97609-5CAC-478B-90DC-D39D7925C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B0B-31DD-4B28-A3A2-6F20DCEC9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721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403E842-69BD-4937-8205-12C01795C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A16491E-5D73-42A8-B884-ADFF3E01B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06851F29-B15F-4333-A698-C64C17334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4C2C-A52F-4CD5-A633-041D442D692F}" type="datetimeFigureOut">
              <a:rPr lang="pl-PL" smtClean="0"/>
              <a:t>23.04.2021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AEE7AE82-4769-40E5-9CE6-FF353D429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00003866-F0D4-4B95-8ED2-2FF6B12A0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B0B-31DD-4B28-A3A2-6F20DCEC9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77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51AAC5E-3009-43A0-9433-B4864163B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186E7866-A3FE-4BE5-882B-E2AB6D341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1868F48D-F28D-483F-B91E-46180579F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4C2C-A52F-4CD5-A633-041D442D692F}" type="datetimeFigureOut">
              <a:rPr lang="pl-PL" smtClean="0"/>
              <a:t>23.04.2021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85B9645-5EED-477E-965B-AA4E0F1C2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BE3B9C4-00FD-4D9C-9487-9989DEB41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B0B-31DD-4B28-A3A2-6F20DCEC9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6680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2E040B3-722B-489A-AE34-D097FEA6C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C3A4E4F-92C8-41E7-B51C-756E37750F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63B06706-3912-461E-AEBB-5AD779AC4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CE103937-AD0A-48B8-97BD-F0ED2D7D0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4C2C-A52F-4CD5-A633-041D442D692F}" type="datetimeFigureOut">
              <a:rPr lang="pl-PL" smtClean="0"/>
              <a:t>23.04.2021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B11AE494-26DA-4C04-BAB4-7C874BEF8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9C85EEC5-903D-4A4E-8C2C-66CA0E02C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B0B-31DD-4B28-A3A2-6F20DCEC9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133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131792C-C2D6-4FE9-9903-46570124D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4B4A1D62-0D2D-4B13-8F51-59FAD3BD9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424DEF23-1291-47BE-AF11-2378470A89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F0C70E0D-3683-4F06-8021-26ABACCFBB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AB6310C3-C244-470E-9C7F-B7DC00DE7E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491ED21B-89E6-40DB-AEA9-6756245A2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4C2C-A52F-4CD5-A633-041D442D692F}" type="datetimeFigureOut">
              <a:rPr lang="pl-PL" smtClean="0"/>
              <a:t>23.04.2021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1EABBCC7-87E6-4F64-87B0-C0A4FC373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075B64EF-DBAA-4A92-8B70-8BD3DEBF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B0B-31DD-4B28-A3A2-6F20DCEC9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860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C0B4BFC-3A0A-4F96-841C-2A36315D2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AB0271C5-6612-4E2E-BB85-F59968484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4C2C-A52F-4CD5-A633-041D442D692F}" type="datetimeFigureOut">
              <a:rPr lang="pl-PL" smtClean="0"/>
              <a:t>23.04.2021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E8CA4665-DFC0-467E-B9F9-FE0D2BBD0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529C3A61-5E85-4AA3-B5D2-E83ACF222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B0B-31DD-4B28-A3A2-6F20DCEC9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046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A34E4527-9020-4DF8-8A18-49E12FB7C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4C2C-A52F-4CD5-A633-041D442D692F}" type="datetimeFigureOut">
              <a:rPr lang="pl-PL" smtClean="0"/>
              <a:t>23.04.2021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EF1CBFCB-77A7-4522-B305-6234AA8D8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C5BC8977-A097-4F6C-B6DF-9F6096DEF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B0B-31DD-4B28-A3A2-6F20DCEC9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6772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2BE3960-A9A7-4CD2-977B-FFBDA1444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C38C9FB-41E6-42C3-9AE2-9C6CAB36E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D4125272-69CE-42B5-968F-9394829343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118AA40F-40E0-4063-9361-FD719B878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4C2C-A52F-4CD5-A633-041D442D692F}" type="datetimeFigureOut">
              <a:rPr lang="pl-PL" smtClean="0"/>
              <a:t>23.04.2021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3B641333-5DB6-4064-B54E-9BBF846C4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A41C0B40-2F74-425A-AC7A-D73E825DA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B0B-31DD-4B28-A3A2-6F20DCEC9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7345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FD80394-8695-4E60-AEB3-A2A9231F3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6E435E6F-ED02-43AB-A5BD-21C46E1D4D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611A2E90-02F6-403D-8AC2-B80228AC9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05372872-0461-428D-805C-808515ADA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4C2C-A52F-4CD5-A633-041D442D692F}" type="datetimeFigureOut">
              <a:rPr lang="pl-PL" smtClean="0"/>
              <a:t>23.04.2021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0C6727EB-3471-43D6-A3AA-123271698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EAA73752-1E2B-488E-9865-703446300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B0B-31DD-4B28-A3A2-6F20DCEC9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413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C2E7E29E-4845-4A02-9CA6-168AB7013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A58A88C5-1E6E-4C75-AE37-6978C3502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72B417C1-F587-47AC-814A-AC218679F4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D4C2C-A52F-4CD5-A633-041D442D692F}" type="datetimeFigureOut">
              <a:rPr lang="pl-PL" smtClean="0"/>
              <a:t>23.04.2021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9DD07DA-1608-45FF-AA6E-FD62EA364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40C3702-42E8-4A51-982B-22DA1F57F6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CEB0B-31DD-4B28-A3A2-6F20DCEC9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945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28018050-FF73-41E2-84D1-0BFAE2B17FE7}"/>
              </a:ext>
            </a:extLst>
          </p:cNvPr>
          <p:cNvSpPr txBox="1"/>
          <p:nvPr/>
        </p:nvSpPr>
        <p:spPr>
          <a:xfrm>
            <a:off x="212035" y="261730"/>
            <a:ext cx="11794434" cy="6596270"/>
          </a:xfrm>
          <a:prstGeom prst="rect">
            <a:avLst/>
          </a:prstGeom>
          <a:solidFill>
            <a:srgbClr val="11432F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4D65F74-BBC2-4088-A3F6-68334C68B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5" y="1037240"/>
            <a:ext cx="10482470" cy="1711565"/>
          </a:xfrm>
        </p:spPr>
        <p:txBody>
          <a:bodyPr>
            <a:normAutofit/>
          </a:bodyPr>
          <a:lstStyle/>
          <a:p>
            <a:r>
              <a:rPr lang="pl-PL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28A46C"/>
                </a:highlight>
              </a:rPr>
              <a:t>English around us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336D6EC4-57CB-4AEC-A9B3-F1405A896E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7356" y="5020780"/>
            <a:ext cx="9144000" cy="1655762"/>
          </a:xfrm>
        </p:spPr>
        <p:txBody>
          <a:bodyPr>
            <a:normAutofit/>
          </a:bodyPr>
          <a:lstStyle/>
          <a:p>
            <a:r>
              <a:rPr lang="pl-PL" sz="3600" dirty="0">
                <a:solidFill>
                  <a:schemeClr val="bg1"/>
                </a:solidFill>
                <a:highlight>
                  <a:srgbClr val="1F7753"/>
                </a:highlight>
              </a:rPr>
              <a:t>Presentation author: Joanna Paśka</a:t>
            </a:r>
          </a:p>
        </p:txBody>
      </p:sp>
    </p:spTree>
    <p:extLst>
      <p:ext uri="{BB962C8B-B14F-4D97-AF65-F5344CB8AC3E}">
        <p14:creationId xmlns:p14="http://schemas.microsoft.com/office/powerpoint/2010/main" val="1957760001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>
            <a:extLst>
              <a:ext uri="{FF2B5EF4-FFF2-40B4-BE49-F238E27FC236}">
                <a16:creationId xmlns:a16="http://schemas.microsoft.com/office/drawing/2014/main" xmlns="" id="{02E81570-28DE-4204-9EF9-7B75CB0CA66B}"/>
              </a:ext>
            </a:extLst>
          </p:cNvPr>
          <p:cNvSpPr txBox="1"/>
          <p:nvPr/>
        </p:nvSpPr>
        <p:spPr>
          <a:xfrm>
            <a:off x="198783" y="365124"/>
            <a:ext cx="11794434" cy="6492875"/>
          </a:xfrm>
          <a:prstGeom prst="rect">
            <a:avLst/>
          </a:prstGeom>
          <a:solidFill>
            <a:srgbClr val="11432F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1EABC7E-9A8B-47FD-A479-1462878A3F7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28A46C"/>
          </a:solidFill>
        </p:spPr>
        <p:txBody>
          <a:bodyPr>
            <a:normAutofit fontScale="90000"/>
          </a:bodyPr>
          <a:lstStyle/>
          <a:p>
            <a:r>
              <a:rPr lang="pl-PL" sz="6000" dirty="0">
                <a:solidFill>
                  <a:srgbClr val="EDF7F4"/>
                </a:solidFill>
              </a:rPr>
              <a:t>We can find English almost everywhere today.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483F66D-A843-46C3-A183-982EE161B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7985"/>
            <a:ext cx="10725444" cy="5032375"/>
          </a:xfrm>
          <a:solidFill>
            <a:srgbClr val="1F7753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>
                <a:solidFill>
                  <a:schemeClr val="bg1"/>
                </a:solidFill>
              </a:rPr>
              <a:t>For example, we can see a lot of things at the shop:</a:t>
            </a:r>
          </a:p>
          <a:p>
            <a:r>
              <a:rPr lang="pl-PL" sz="3200" dirty="0">
                <a:solidFill>
                  <a:schemeClr val="bg1"/>
                </a:solidFill>
              </a:rPr>
              <a:t> (Energy drink) Tiger – tygrys;</a:t>
            </a:r>
          </a:p>
          <a:p>
            <a:endParaRPr lang="pl-PL" sz="3200" dirty="0">
              <a:solidFill>
                <a:schemeClr val="bg1"/>
              </a:solidFill>
            </a:endParaRPr>
          </a:p>
          <a:p>
            <a:endParaRPr lang="pl-PL" sz="3200" dirty="0">
              <a:solidFill>
                <a:schemeClr val="bg1"/>
              </a:solidFill>
            </a:endParaRPr>
          </a:p>
          <a:p>
            <a:endParaRPr lang="pl-PL" sz="3200" dirty="0">
              <a:solidFill>
                <a:schemeClr val="bg1"/>
              </a:solidFill>
            </a:endParaRPr>
          </a:p>
          <a:p>
            <a:r>
              <a:rPr lang="pl-PL" sz="3200" dirty="0">
                <a:solidFill>
                  <a:schemeClr val="bg1"/>
                </a:solidFill>
              </a:rPr>
              <a:t> (Energy drink) Monster – potwór;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743A18D4-ACCD-48D3-8196-EF40218418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470377"/>
            <a:ext cx="2182180" cy="2182180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FE140974-9B27-468C-8E80-854E23A149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180" y="4334172"/>
            <a:ext cx="2341890" cy="234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6185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>
            <a:extLst>
              <a:ext uri="{FF2B5EF4-FFF2-40B4-BE49-F238E27FC236}">
                <a16:creationId xmlns:a16="http://schemas.microsoft.com/office/drawing/2014/main" xmlns="" id="{02E81570-28DE-4204-9EF9-7B75CB0CA66B}"/>
              </a:ext>
            </a:extLst>
          </p:cNvPr>
          <p:cNvSpPr txBox="1"/>
          <p:nvPr/>
        </p:nvSpPr>
        <p:spPr>
          <a:xfrm>
            <a:off x="198783" y="365124"/>
            <a:ext cx="11794434" cy="6492875"/>
          </a:xfrm>
          <a:prstGeom prst="rect">
            <a:avLst/>
          </a:prstGeom>
          <a:solidFill>
            <a:srgbClr val="11432F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1EABC7E-9A8B-47FD-A479-1462878A3F7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28A46C"/>
          </a:solidFill>
        </p:spPr>
        <p:txBody>
          <a:bodyPr>
            <a:normAutofit fontScale="90000"/>
          </a:bodyPr>
          <a:lstStyle/>
          <a:p>
            <a:r>
              <a:rPr lang="pl-PL" sz="6000" dirty="0">
                <a:solidFill>
                  <a:srgbClr val="EDF7F4"/>
                </a:solidFill>
              </a:rPr>
              <a:t>We can find English almost everywhere today. </a:t>
            </a:r>
            <a:r>
              <a:rPr lang="pl-PL" sz="5300" dirty="0">
                <a:solidFill>
                  <a:srgbClr val="EDF7F4"/>
                </a:solidFill>
              </a:rPr>
              <a:t>(pt.2)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483F66D-A843-46C3-A183-982EE161B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7985"/>
            <a:ext cx="10725444" cy="5032375"/>
          </a:xfrm>
          <a:solidFill>
            <a:srgbClr val="1F7753"/>
          </a:solidFill>
        </p:spPr>
        <p:txBody>
          <a:bodyPr>
            <a:normAutofit/>
          </a:bodyPr>
          <a:lstStyle/>
          <a:p>
            <a:r>
              <a:rPr lang="pl-PL" sz="3200" dirty="0">
                <a:solidFill>
                  <a:schemeClr val="bg1"/>
                </a:solidFill>
              </a:rPr>
              <a:t> (Candy bar) Lion – lew;</a:t>
            </a:r>
          </a:p>
          <a:p>
            <a:endParaRPr lang="pl-PL" sz="3200" dirty="0">
              <a:solidFill>
                <a:schemeClr val="bg1"/>
              </a:solidFill>
            </a:endParaRPr>
          </a:p>
          <a:p>
            <a:endParaRPr lang="pl-PL" sz="3200" dirty="0">
              <a:solidFill>
                <a:schemeClr val="bg1"/>
              </a:solidFill>
            </a:endParaRPr>
          </a:p>
          <a:p>
            <a:endParaRPr lang="pl-PL" sz="3200" dirty="0">
              <a:solidFill>
                <a:schemeClr val="bg1"/>
              </a:solidFill>
            </a:endParaRPr>
          </a:p>
          <a:p>
            <a:r>
              <a:rPr lang="pl-PL" sz="3200" dirty="0">
                <a:solidFill>
                  <a:schemeClr val="bg1"/>
                </a:solidFill>
              </a:rPr>
              <a:t> (Cereal) CornFlakes – corn = kukurydza/kukurydziane, flakes = płatki;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3726078D-C553-4BA5-A205-AB7C2640B1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471" y="2452914"/>
            <a:ext cx="4374020" cy="1381269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xmlns="" id="{42CC12DB-004E-498F-A72D-47EFF4EAAD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418" y="4648983"/>
            <a:ext cx="2298932" cy="220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9476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ole tekstowe 12">
            <a:extLst>
              <a:ext uri="{FF2B5EF4-FFF2-40B4-BE49-F238E27FC236}">
                <a16:creationId xmlns:a16="http://schemas.microsoft.com/office/drawing/2014/main" xmlns="" id="{FC689ED2-1266-4DDB-A131-B6EEBB1DE3FE}"/>
              </a:ext>
            </a:extLst>
          </p:cNvPr>
          <p:cNvSpPr txBox="1"/>
          <p:nvPr/>
        </p:nvSpPr>
        <p:spPr>
          <a:xfrm>
            <a:off x="238539" y="365125"/>
            <a:ext cx="11714922" cy="6492875"/>
          </a:xfrm>
          <a:prstGeom prst="rect">
            <a:avLst/>
          </a:prstGeom>
          <a:solidFill>
            <a:srgbClr val="11432F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A72A407-09DD-473B-8FA0-207EBFB8FDB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28A46C"/>
          </a:solidFill>
        </p:spPr>
        <p:txBody>
          <a:bodyPr>
            <a:normAutofit/>
          </a:bodyPr>
          <a:lstStyle/>
          <a:p>
            <a:r>
              <a:rPr lang="pl-PL" sz="5400" dirty="0">
                <a:solidFill>
                  <a:schemeClr val="bg1"/>
                </a:solidFill>
              </a:rPr>
              <a:t>There’s also English in cosmetics.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DFB0F85-7860-4D65-9381-7B26C08C8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5"/>
          </a:xfrm>
          <a:solidFill>
            <a:srgbClr val="1F7753"/>
          </a:solidFill>
        </p:spPr>
        <p:txBody>
          <a:bodyPr>
            <a:normAutofit/>
          </a:bodyPr>
          <a:lstStyle/>
          <a:p>
            <a:r>
              <a:rPr lang="pl-PL" sz="3200" dirty="0">
                <a:solidFill>
                  <a:schemeClr val="bg1"/>
                </a:solidFill>
              </a:rPr>
              <a:t> (Shampoo) Head&amp;Shouders – Głowa i Ramiona;</a:t>
            </a:r>
          </a:p>
          <a:p>
            <a:endParaRPr lang="pl-PL" sz="3200" dirty="0">
              <a:solidFill>
                <a:schemeClr val="bg1"/>
              </a:solidFill>
            </a:endParaRPr>
          </a:p>
          <a:p>
            <a:endParaRPr lang="pl-PL" sz="3200" dirty="0">
              <a:solidFill>
                <a:schemeClr val="bg1"/>
              </a:solidFill>
            </a:endParaRPr>
          </a:p>
          <a:p>
            <a:endParaRPr lang="pl-PL" sz="3200" dirty="0">
              <a:solidFill>
                <a:schemeClr val="bg1"/>
              </a:solidFill>
            </a:endParaRPr>
          </a:p>
          <a:p>
            <a:endParaRPr lang="pl-PL" sz="3200" dirty="0">
              <a:solidFill>
                <a:schemeClr val="bg1"/>
              </a:solidFill>
            </a:endParaRPr>
          </a:p>
          <a:p>
            <a:r>
              <a:rPr lang="pl-PL" sz="3200" dirty="0">
                <a:solidFill>
                  <a:schemeClr val="bg1"/>
                </a:solidFill>
              </a:rPr>
              <a:t> (Caring cream) Dove – Gołębica;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11194207-CA9D-4F24-BCE3-B1A34F3619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117" y="2245112"/>
            <a:ext cx="2367775" cy="2367775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D64E2928-D473-4EC7-B34B-29242EFC75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243" y="4075137"/>
            <a:ext cx="2653851" cy="2653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7241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ole tekstowe 12">
            <a:extLst>
              <a:ext uri="{FF2B5EF4-FFF2-40B4-BE49-F238E27FC236}">
                <a16:creationId xmlns:a16="http://schemas.microsoft.com/office/drawing/2014/main" xmlns="" id="{FC689ED2-1266-4DDB-A131-B6EEBB1DE3FE}"/>
              </a:ext>
            </a:extLst>
          </p:cNvPr>
          <p:cNvSpPr txBox="1"/>
          <p:nvPr/>
        </p:nvSpPr>
        <p:spPr>
          <a:xfrm>
            <a:off x="238539" y="365125"/>
            <a:ext cx="11714922" cy="6492875"/>
          </a:xfrm>
          <a:prstGeom prst="rect">
            <a:avLst/>
          </a:prstGeom>
          <a:solidFill>
            <a:srgbClr val="11432F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A72A407-09DD-473B-8FA0-207EBFB8FDB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28A46C"/>
          </a:solidFill>
        </p:spPr>
        <p:txBody>
          <a:bodyPr>
            <a:normAutofit/>
          </a:bodyPr>
          <a:lstStyle/>
          <a:p>
            <a:r>
              <a:rPr lang="pl-PL" sz="5400" dirty="0">
                <a:solidFill>
                  <a:schemeClr val="bg1"/>
                </a:solidFill>
              </a:rPr>
              <a:t>There’s also English in cosmetics.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DFB0F85-7860-4D65-9381-7B26C08C8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5"/>
          </a:xfrm>
          <a:solidFill>
            <a:srgbClr val="1F7753"/>
          </a:solidFill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sz="3200" dirty="0">
                <a:solidFill>
                  <a:schemeClr val="bg1"/>
                </a:solidFill>
              </a:rPr>
              <a:t>Things to make makeup:</a:t>
            </a:r>
          </a:p>
          <a:p>
            <a:r>
              <a:rPr lang="pl-PL" sz="3200" dirty="0">
                <a:solidFill>
                  <a:schemeClr val="bg1"/>
                </a:solidFill>
              </a:rPr>
              <a:t> eyeliner – eye = oko line = kreska/eyeliner (nie ma dosłownego polskiego odpowiednika);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xmlns="" id="{DB0A5E43-62A7-4047-82EB-B3CAE2023A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9" y="3347552"/>
            <a:ext cx="3869635" cy="314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5804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BF31297B-1454-4556-8B3F-494AB5FE32BD}"/>
              </a:ext>
            </a:extLst>
          </p:cNvPr>
          <p:cNvSpPr txBox="1"/>
          <p:nvPr/>
        </p:nvSpPr>
        <p:spPr>
          <a:xfrm>
            <a:off x="231913" y="365125"/>
            <a:ext cx="11728174" cy="6492875"/>
          </a:xfrm>
          <a:prstGeom prst="rect">
            <a:avLst/>
          </a:prstGeom>
          <a:solidFill>
            <a:srgbClr val="11432F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A72A407-09DD-473B-8FA0-207EBFB8FDB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28A46C"/>
          </a:solidFill>
        </p:spPr>
        <p:txBody>
          <a:bodyPr>
            <a:normAutofit/>
          </a:bodyPr>
          <a:lstStyle/>
          <a:p>
            <a:r>
              <a:rPr lang="pl-PL" sz="5400" dirty="0">
                <a:solidFill>
                  <a:schemeClr val="bg1"/>
                </a:solidFill>
              </a:rPr>
              <a:t>English is even on casual keyboard.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DFB0F85-7860-4D65-9381-7B26C08C8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6821"/>
            <a:ext cx="10515600" cy="4351338"/>
          </a:xfrm>
          <a:solidFill>
            <a:srgbClr val="1F7753"/>
          </a:solidFill>
        </p:spPr>
        <p:txBody>
          <a:bodyPr>
            <a:normAutofit/>
          </a:bodyPr>
          <a:lstStyle/>
          <a:p>
            <a:r>
              <a:rPr lang="pl-PL" sz="3200" dirty="0">
                <a:solidFill>
                  <a:schemeClr val="bg1"/>
                </a:solidFill>
              </a:rPr>
              <a:t> Enter – wprowadź/wejdź;</a:t>
            </a:r>
          </a:p>
          <a:p>
            <a:r>
              <a:rPr lang="pl-PL" sz="3200" dirty="0">
                <a:solidFill>
                  <a:schemeClr val="bg1"/>
                </a:solidFill>
              </a:rPr>
              <a:t> Backspace – poprzednie miejsce (dosłownie)/cofnij;</a:t>
            </a:r>
          </a:p>
          <a:p>
            <a:r>
              <a:rPr lang="pl-PL" sz="3200" dirty="0">
                <a:solidFill>
                  <a:schemeClr val="bg1"/>
                </a:solidFill>
              </a:rPr>
              <a:t> Escape – wyjdź;</a:t>
            </a:r>
          </a:p>
          <a:p>
            <a:r>
              <a:rPr lang="pl-PL" sz="3200" dirty="0">
                <a:solidFill>
                  <a:schemeClr val="bg1"/>
                </a:solidFill>
              </a:rPr>
              <a:t> Space (spacja) – miejsce/przerwa;</a:t>
            </a:r>
          </a:p>
          <a:p>
            <a:r>
              <a:rPr lang="pl-PL" sz="3200" dirty="0">
                <a:solidFill>
                  <a:schemeClr val="bg1"/>
                </a:solidFill>
              </a:rPr>
              <a:t> Delete – usuń;</a:t>
            </a:r>
          </a:p>
          <a:p>
            <a:r>
              <a:rPr lang="pl-PL" sz="3200" dirty="0">
                <a:solidFill>
                  <a:schemeClr val="bg1"/>
                </a:solidFill>
              </a:rPr>
              <a:t> PrintScreen – zrzut ekranu/druk ekranu (dosłownie);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9A16BF6-B583-4876-97C7-3B5AB48E31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728" y="2949012"/>
            <a:ext cx="3710208" cy="167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8792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C3A41151-A05D-4546-B262-BE72285F43CE}"/>
              </a:ext>
            </a:extLst>
          </p:cNvPr>
          <p:cNvSpPr txBox="1"/>
          <p:nvPr/>
        </p:nvSpPr>
        <p:spPr>
          <a:xfrm>
            <a:off x="185530" y="228600"/>
            <a:ext cx="11818901" cy="6629400"/>
          </a:xfrm>
          <a:prstGeom prst="rect">
            <a:avLst/>
          </a:prstGeom>
          <a:solidFill>
            <a:srgbClr val="11432F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xmlns="" id="{B3F6224D-FA00-4303-81E9-8BB2184AB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26" y="1757827"/>
            <a:ext cx="11111948" cy="1671173"/>
          </a:xfrm>
          <a:solidFill>
            <a:srgbClr val="1F7753"/>
          </a:solidFill>
        </p:spPr>
        <p:txBody>
          <a:bodyPr>
            <a:normAutofit/>
          </a:bodyPr>
          <a:lstStyle/>
          <a:p>
            <a:r>
              <a:rPr lang="pl-PL" sz="8800" dirty="0">
                <a:solidFill>
                  <a:schemeClr val="bg1"/>
                </a:solidFill>
              </a:rPr>
              <a:t>Thank you for watching!</a:t>
            </a:r>
          </a:p>
        </p:txBody>
      </p:sp>
    </p:spTree>
    <p:extLst>
      <p:ext uri="{BB962C8B-B14F-4D97-AF65-F5344CB8AC3E}">
        <p14:creationId xmlns:p14="http://schemas.microsoft.com/office/powerpoint/2010/main" val="129402528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194</Words>
  <Application>Microsoft Office PowerPoint</Application>
  <PresentationFormat>Niestandardowy</PresentationFormat>
  <Paragraphs>39</Paragraphs>
  <Slides>7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English around us</vt:lpstr>
      <vt:lpstr>We can find English almost everywhere today.</vt:lpstr>
      <vt:lpstr>We can find English almost everywhere today. (pt.2)</vt:lpstr>
      <vt:lpstr>There’s also English in cosmetics.</vt:lpstr>
      <vt:lpstr>There’s also English in cosmetics.</vt:lpstr>
      <vt:lpstr>English is even on casual keyboard.</vt:lpstr>
      <vt:lpstr>Thank you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around us</dc:title>
  <dc:creator>Filip Paśka</dc:creator>
  <cp:lastModifiedBy>Marta Bartkowiak</cp:lastModifiedBy>
  <cp:revision>19</cp:revision>
  <dcterms:created xsi:type="dcterms:W3CDTF">2021-04-07T14:13:25Z</dcterms:created>
  <dcterms:modified xsi:type="dcterms:W3CDTF">2021-04-23T19:10:13Z</dcterms:modified>
</cp:coreProperties>
</file>