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48051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d8c8bd47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d8c8bd47a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d8c8bd47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d8c8bd47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d8c8bd47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d8c8bd47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d8c8bd47a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d8c8bd47a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d8c8bd47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cd8c8bd47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358c308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358c308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358c3080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d358c3080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358c3080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358c3080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358c3080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d358c3080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d358c3080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d358c3080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d8c8bd47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d8c8bd47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358c3080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358c3080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358c3080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358c3080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358c3080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d358c3080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358c3080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d358c3080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d358c3080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d358c3080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d358c3080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d358c30803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d358c3080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d358c30803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d358c3080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d358c3080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358c3080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d358c30803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d358c30803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d358c30803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d8c8bd47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d8c8bd47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d358c3080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d358c3080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d248ce53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d248ce53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d8c8bd47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d8c8bd47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d8c8bd47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d8c8bd47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d8c8bd47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d8c8bd47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d8c8bd47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d8c8bd47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2934bef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2934bef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2934bef6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2934bef6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llegro.pl/kategoria/wlosy-szampony-5363?string=Head%20%26%20Shoulders%20-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7000" b="1">
                <a:latin typeface="Trebuchet MS"/>
                <a:ea typeface="Trebuchet MS"/>
                <a:cs typeface="Trebuchet MS"/>
                <a:sym typeface="Trebuchet MS"/>
              </a:rPr>
              <a:t>English around us</a:t>
            </a:r>
            <a:endParaRPr sz="7000"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Dominik Jankiewicz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</a:t>
            </a:r>
            <a:r>
              <a:rPr lang="pl" b="1"/>
              <a:t>FAST FOOD - SZYBKIE JEDZENIE</a:t>
            </a:r>
            <a:r>
              <a:rPr lang="pl"/>
              <a:t> 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825" y="1113913"/>
            <a:ext cx="7948356" cy="349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   </a:t>
            </a:r>
            <a:r>
              <a:rPr lang="pl" b="1"/>
              <a:t>HOT DOG - GORĄCY PIES</a:t>
            </a:r>
            <a:endParaRPr b="1"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0675" y="1103300"/>
            <a:ext cx="5762625" cy="35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</a:t>
            </a:r>
            <a:r>
              <a:rPr lang="pl" b="1"/>
              <a:t>HOT WHEELS - GORĄCE KOŁA</a:t>
            </a:r>
            <a:endParaRPr b="1"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8915" y="1279750"/>
            <a:ext cx="5646161" cy="316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      </a:t>
            </a:r>
            <a:r>
              <a:rPr lang="pl" b="1"/>
              <a:t>PIZZA HUT - PIZZA CHATKA</a:t>
            </a:r>
            <a:endParaRPr b="1"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1938" y="1152475"/>
            <a:ext cx="362013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</a:t>
            </a:r>
            <a:r>
              <a:rPr lang="pl" b="1"/>
              <a:t>BURGER KING - BURGER KRÓL</a:t>
            </a:r>
            <a:endParaRPr b="1"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3147" y="1152475"/>
            <a:ext cx="6157703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</a:t>
            </a:r>
            <a:r>
              <a:rPr lang="pl" b="1"/>
              <a:t>BLACK RED WHITE - CZARNY CZERWONY BIAŁY</a:t>
            </a:r>
            <a:endParaRPr b="1"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5119" y="1243806"/>
            <a:ext cx="3233775" cy="32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            </a:t>
            </a:r>
            <a:r>
              <a:rPr lang="pl" b="1"/>
              <a:t>APPLE - JABŁKO</a:t>
            </a:r>
            <a:endParaRPr b="1"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9075" y="1607733"/>
            <a:ext cx="4765850" cy="250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                            CHAMPION - MISTRZ</a:t>
            </a:r>
            <a:endParaRPr b="1"/>
          </a:p>
        </p:txBody>
      </p:sp>
      <p:sp>
        <p:nvSpPr>
          <p:cNvPr id="166" name="Google Shape;166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808" y="1152483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         </a:t>
            </a:r>
            <a:r>
              <a:rPr lang="pl" b="1"/>
              <a:t>OFF WHITE - BIAŁY</a:t>
            </a:r>
            <a:endParaRPr b="1"/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0429" y="1152484"/>
            <a:ext cx="228315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              </a:t>
            </a:r>
            <a:r>
              <a:rPr lang="pl" b="1"/>
              <a:t>WORD - SŁOWO</a:t>
            </a:r>
            <a:endParaRPr b="1"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1" name="Google Shape;1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0814" y="1152483"/>
            <a:ext cx="3462361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       </a:t>
            </a:r>
            <a:r>
              <a:rPr lang="pl" b="1"/>
              <a:t>MONSTER - POTWÓR</a:t>
            </a:r>
            <a:endParaRPr b="1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562" y="1152475"/>
            <a:ext cx="3544874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               </a:t>
            </a:r>
            <a:r>
              <a:rPr lang="pl" b="1"/>
              <a:t>PAINT - FARBA</a:t>
            </a:r>
            <a:endParaRPr b="1"/>
          </a:p>
        </p:txBody>
      </p:sp>
      <p:sp>
        <p:nvSpPr>
          <p:cNvPr id="187" name="Google Shape;187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0" y="1352550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</a:t>
            </a:r>
            <a:r>
              <a:rPr lang="pl" b="1"/>
              <a:t>JUICY FRUIT - SOCZYSTY OWOC</a:t>
            </a:r>
            <a:endParaRPr b="1"/>
          </a:p>
        </p:txBody>
      </p:sp>
      <p:sp>
        <p:nvSpPr>
          <p:cNvPr id="194" name="Google Shape;194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9088" y="1188450"/>
            <a:ext cx="4105825" cy="334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                          BIG STAR - DUŻA GWIAZDA</a:t>
            </a:r>
            <a:endParaRPr b="1"/>
          </a:p>
        </p:txBody>
      </p:sp>
      <p:sp>
        <p:nvSpPr>
          <p:cNvPr id="201" name="Google Shape;201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2" name="Google Shape;2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588" y="1855408"/>
            <a:ext cx="6300825" cy="201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          </a:t>
            </a:r>
            <a:r>
              <a:rPr lang="pl" b="1"/>
              <a:t>QUEEN - KRÓLOWA</a:t>
            </a:r>
            <a:endParaRPr b="1"/>
          </a:p>
        </p:txBody>
      </p:sp>
      <p:sp>
        <p:nvSpPr>
          <p:cNvPr id="208" name="Google Shape;208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9" name="Google Shape;20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4022" y="1245090"/>
            <a:ext cx="5535950" cy="323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                                  WATER - WODA</a:t>
            </a:r>
            <a:endParaRPr b="1"/>
          </a:p>
        </p:txBody>
      </p:sp>
      <p:sp>
        <p:nvSpPr>
          <p:cNvPr id="215" name="Google Shape;215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6" name="Google Shape;21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6794" y="1003300"/>
            <a:ext cx="3250406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                               SALE - WYPRZEDAŻ</a:t>
            </a:r>
            <a:endParaRPr b="1"/>
          </a:p>
        </p:txBody>
      </p:sp>
      <p:sp>
        <p:nvSpPr>
          <p:cNvPr id="222" name="Google Shape;222;p37"/>
          <p:cNvSpPr txBox="1">
            <a:spLocks noGrp="1"/>
          </p:cNvSpPr>
          <p:nvPr>
            <p:ph type="body" idx="1"/>
          </p:nvPr>
        </p:nvSpPr>
        <p:spPr>
          <a:xfrm>
            <a:off x="-1307800" y="18650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3" name="Google Shape;22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1775" y="1252788"/>
            <a:ext cx="3760450" cy="263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              APPLE WATCH - JABŁKO ZEGAREK</a:t>
            </a:r>
            <a:endParaRPr b="1"/>
          </a:p>
        </p:txBody>
      </p:sp>
      <p:sp>
        <p:nvSpPr>
          <p:cNvPr id="229" name="Google Shape;229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0" name="Google Shape;23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0295" y="1548983"/>
            <a:ext cx="2623400" cy="26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                 BLACK FRIDAY - CZARNY PIĄTEK</a:t>
            </a:r>
            <a:endParaRPr b="1"/>
          </a:p>
        </p:txBody>
      </p:sp>
      <p:sp>
        <p:nvSpPr>
          <p:cNvPr id="236" name="Google Shape;236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7" name="Google Shape;23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3283" y="1518463"/>
            <a:ext cx="4377450" cy="268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</a:t>
            </a:r>
            <a:r>
              <a:rPr lang="pl" b="1"/>
              <a:t> FACEBOOK - TWARZ KSIĄŻKA</a:t>
            </a:r>
            <a:endParaRPr b="1"/>
          </a:p>
        </p:txBody>
      </p:sp>
      <p:sp>
        <p:nvSpPr>
          <p:cNvPr id="243" name="Google Shape;243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44" name="Google Shape;24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2169" y="1230857"/>
            <a:ext cx="3259675" cy="325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 b="1">
                <a:solidFill>
                  <a:srgbClr val="202124"/>
                </a:solidFill>
                <a:highlight>
                  <a:srgbClr val="FFFFFF"/>
                </a:highlight>
              </a:rPr>
              <a:t>                           YOUTUBE - TWÓJ KANAŁ</a:t>
            </a:r>
            <a:endParaRPr sz="2500" b="1"/>
          </a:p>
        </p:txBody>
      </p:sp>
      <p:sp>
        <p:nvSpPr>
          <p:cNvPr id="250" name="Google Shape;250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1" name="Google Shape;25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0639" y="1329314"/>
            <a:ext cx="3062725" cy="306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</a:t>
            </a:r>
            <a:r>
              <a:rPr lang="pl" sz="2750" b="1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HEAD&amp;SHOULDERS</a:t>
            </a:r>
            <a:r>
              <a:rPr lang="pl" sz="2750" b="1">
                <a:solidFill>
                  <a:srgbClr val="000000"/>
                </a:solidFill>
              </a:rPr>
              <a:t> - GŁOWA I RAMIONA</a:t>
            </a:r>
            <a:endParaRPr sz="2750" b="1">
              <a:solidFill>
                <a:srgbClr val="000000"/>
              </a:solidFill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8163" y="1120088"/>
            <a:ext cx="3567675" cy="34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8" name="Google Shape;25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4200" y="790384"/>
            <a:ext cx="3675600" cy="356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</a:t>
            </a:r>
            <a:endParaRPr/>
          </a:p>
        </p:txBody>
      </p:sp>
      <p:sp>
        <p:nvSpPr>
          <p:cNvPr id="264" name="Google Shape;264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2743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/>
              <a:t> </a:t>
            </a:r>
            <a:r>
              <a:rPr lang="pl" sz="3100" b="1">
                <a:solidFill>
                  <a:srgbClr val="000000"/>
                </a:solidFill>
              </a:rPr>
              <a:t>END - KONIEC</a:t>
            </a:r>
            <a:endParaRPr sz="31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</a:t>
            </a:r>
            <a:r>
              <a:rPr lang="pl" b="1"/>
              <a:t>  RED BULL - CZERWONY BYK</a:t>
            </a:r>
            <a:endParaRPr b="1"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800" y="1152474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                </a:t>
            </a:r>
            <a:r>
              <a:rPr lang="pl" b="1"/>
              <a:t> LION - LEW</a:t>
            </a:r>
            <a:endParaRPr b="1"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800" y="1152474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           </a:t>
            </a:r>
            <a:r>
              <a:rPr lang="pl" b="1"/>
              <a:t> TIGER - TYGRYS</a:t>
            </a:r>
            <a:endParaRPr b="1"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800" y="1152475"/>
            <a:ext cx="3416399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</a:t>
            </a:r>
            <a:r>
              <a:rPr lang="pl" b="1"/>
              <a:t>OLD SPICE - STARA PRZYPRAWA</a:t>
            </a:r>
            <a:endParaRPr b="1"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2850" y="1152475"/>
            <a:ext cx="1607833" cy="34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                 </a:t>
            </a:r>
            <a:r>
              <a:rPr lang="pl" b="1"/>
              <a:t>PLAY - GRAĆ</a:t>
            </a:r>
            <a:endParaRPr b="1"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4387" y="1417214"/>
            <a:ext cx="5155225" cy="288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</a:t>
            </a:r>
            <a:r>
              <a:rPr lang="pl" b="1"/>
              <a:t>ORANGE - POMARAŃCZOWY</a:t>
            </a:r>
            <a:endParaRPr b="1"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359" y="1326284"/>
            <a:ext cx="3643300" cy="36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Pokaz na ekranie (16:9)</PresentationFormat>
  <Paragraphs>36</Paragraphs>
  <Slides>31</Slides>
  <Notes>31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Simple Light</vt:lpstr>
      <vt:lpstr>English around us</vt:lpstr>
      <vt:lpstr>                            MONSTER - POTWÓR</vt:lpstr>
      <vt:lpstr>             HEAD&amp;SHOULDERS - GŁOWA I RAMIONA</vt:lpstr>
      <vt:lpstr>                       RED BULL - CZERWONY BYK</vt:lpstr>
      <vt:lpstr>                                      LION - LEW</vt:lpstr>
      <vt:lpstr>                                 TIGER - TYGRYS</vt:lpstr>
      <vt:lpstr>                  OLD SPICE - STARA PRZYPRAWA</vt:lpstr>
      <vt:lpstr>                                      PLAY - GRAĆ</vt:lpstr>
      <vt:lpstr>                    ORANGE - POMARAŃCZOWY</vt:lpstr>
      <vt:lpstr>                  FAST FOOD - SZYBKIE JEDZENIE </vt:lpstr>
      <vt:lpstr>                        HOT DOG - GORĄCY PIES</vt:lpstr>
      <vt:lpstr>                    HOT WHEELS - GORĄCE KOŁA</vt:lpstr>
      <vt:lpstr>                           PIZZA HUT - PIZZA CHATKA</vt:lpstr>
      <vt:lpstr>                   BURGER KING - BURGER KRÓL</vt:lpstr>
      <vt:lpstr>  BLACK RED WHITE - CZARNY CZERWONY BIAŁY</vt:lpstr>
      <vt:lpstr>                                 APPLE - JABŁKO</vt:lpstr>
      <vt:lpstr>                            CHAMPION - MISTRZ</vt:lpstr>
      <vt:lpstr>                              OFF WHITE - BIAŁY</vt:lpstr>
      <vt:lpstr>                                   WORD - SŁOWO</vt:lpstr>
      <vt:lpstr>                                    PAINT - FARBA</vt:lpstr>
      <vt:lpstr>                    JUICY FRUIT - SOCZYSTY OWOC</vt:lpstr>
      <vt:lpstr>                          BIG STAR - DUŻA GWIAZDA</vt:lpstr>
      <vt:lpstr>                               QUEEN - KRÓLOWA</vt:lpstr>
      <vt:lpstr>                                  WATER - WODA</vt:lpstr>
      <vt:lpstr>                               SALE - WYPRZEDAŻ</vt:lpstr>
      <vt:lpstr>              APPLE WATCH - JABŁKO ZEGAREK</vt:lpstr>
      <vt:lpstr>                 BLACK FRIDAY - CZARNY PIĄTEK</vt:lpstr>
      <vt:lpstr>                    FACEBOOK - TWARZ KSIĄŻKA</vt:lpstr>
      <vt:lpstr>                           YOUTUBE - TWÓJ KANAŁ</vt:lpstr>
      <vt:lpstr>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around us</dc:title>
  <dc:creator>Marta Fabiś</dc:creator>
  <cp:lastModifiedBy>Marta Bartkowiak</cp:lastModifiedBy>
  <cp:revision>1</cp:revision>
  <dcterms:modified xsi:type="dcterms:W3CDTF">2021-04-23T19:15:51Z</dcterms:modified>
</cp:coreProperties>
</file>