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196E1-BAC4-40ED-AEB6-60DB094F8EA5}" v="20" dt="2021-04-20T21:08:35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ek Maj" userId="4c8075b27f70a186" providerId="LiveId" clId="{A49196E1-BAC4-40ED-AEB6-60DB094F8EA5}"/>
    <pc:docChg chg="undo custSel addSld delSld modSld sldOrd addMainMaster delMainMaster">
      <pc:chgData name="Bartek Maj" userId="4c8075b27f70a186" providerId="LiveId" clId="{A49196E1-BAC4-40ED-AEB6-60DB094F8EA5}" dt="2021-04-20T21:18:45.567" v="847" actId="26606"/>
      <pc:docMkLst>
        <pc:docMk/>
      </pc:docMkLst>
      <pc:sldChg chg="addSp modSp new mod setBg">
        <pc:chgData name="Bartek Maj" userId="4c8075b27f70a186" providerId="LiveId" clId="{A49196E1-BAC4-40ED-AEB6-60DB094F8EA5}" dt="2021-04-20T21:14:39.656" v="837" actId="26606"/>
        <pc:sldMkLst>
          <pc:docMk/>
          <pc:sldMk cId="374721656" sldId="256"/>
        </pc:sldMkLst>
        <pc:spChg chg="mod">
          <ac:chgData name="Bartek Maj" userId="4c8075b27f70a186" providerId="LiveId" clId="{A49196E1-BAC4-40ED-AEB6-60DB094F8EA5}" dt="2021-04-20T21:14:39.656" v="837" actId="26606"/>
          <ac:spMkLst>
            <pc:docMk/>
            <pc:sldMk cId="374721656" sldId="256"/>
            <ac:spMk id="2" creationId="{7442BF4A-7EA3-418C-A62B-C387D98D4944}"/>
          </ac:spMkLst>
        </pc:spChg>
        <pc:spChg chg="mod">
          <ac:chgData name="Bartek Maj" userId="4c8075b27f70a186" providerId="LiveId" clId="{A49196E1-BAC4-40ED-AEB6-60DB094F8EA5}" dt="2021-04-20T21:14:39.656" v="837" actId="26606"/>
          <ac:spMkLst>
            <pc:docMk/>
            <pc:sldMk cId="374721656" sldId="256"/>
            <ac:spMk id="3" creationId="{1F60CDD9-148E-4C28-8819-BD704BB65A6D}"/>
          </ac:spMkLst>
        </pc:spChg>
        <pc:picChg chg="add">
          <ac:chgData name="Bartek Maj" userId="4c8075b27f70a186" providerId="LiveId" clId="{A49196E1-BAC4-40ED-AEB6-60DB094F8EA5}" dt="2021-04-20T21:14:39.656" v="837" actId="26606"/>
          <ac:picMkLst>
            <pc:docMk/>
            <pc:sldMk cId="374721656" sldId="256"/>
            <ac:picMk id="5" creationId="{C149A320-45A1-4EE2-ACF1-B8ED58A4BA0C}"/>
          </ac:picMkLst>
        </pc:picChg>
      </pc:sldChg>
      <pc:sldChg chg="addSp delSp modSp new del mod modMedia setBg modClrScheme delDesignElem chgLayout">
        <pc:chgData name="Bartek Maj" userId="4c8075b27f70a186" providerId="LiveId" clId="{A49196E1-BAC4-40ED-AEB6-60DB094F8EA5}" dt="2021-04-20T20:01:05.187" v="31" actId="2696"/>
        <pc:sldMkLst>
          <pc:docMk/>
          <pc:sldMk cId="1628031191" sldId="256"/>
        </pc:sldMkLst>
        <pc:spChg chg="mod">
          <ac:chgData name="Bartek Maj" userId="4c8075b27f70a186" providerId="LiveId" clId="{A49196E1-BAC4-40ED-AEB6-60DB094F8EA5}" dt="2021-04-20T20:00:15.985" v="28" actId="688"/>
          <ac:spMkLst>
            <pc:docMk/>
            <pc:sldMk cId="1628031191" sldId="256"/>
            <ac:spMk id="2" creationId="{6951354A-4696-451F-B5F8-D08B173934FB}"/>
          </ac:spMkLst>
        </pc:spChg>
        <pc:spChg chg="mod">
          <ac:chgData name="Bartek Maj" userId="4c8075b27f70a186" providerId="LiveId" clId="{A49196E1-BAC4-40ED-AEB6-60DB094F8EA5}" dt="2021-04-20T19:59:48.459" v="25" actId="26606"/>
          <ac:spMkLst>
            <pc:docMk/>
            <pc:sldMk cId="1628031191" sldId="256"/>
            <ac:spMk id="3" creationId="{EDA0357B-C021-4F99-9951-B73076C70F73}"/>
          </ac:spMkLst>
        </pc:spChg>
        <pc:spChg chg="add del">
          <ac:chgData name="Bartek Maj" userId="4c8075b27f70a186" providerId="LiveId" clId="{A49196E1-BAC4-40ED-AEB6-60DB094F8EA5}" dt="2021-04-20T20:00:51.060" v="30"/>
          <ac:spMkLst>
            <pc:docMk/>
            <pc:sldMk cId="1628031191" sldId="256"/>
            <ac:spMk id="9" creationId="{1F57B0F3-A8E0-41BC-8EE0-80EDA7439452}"/>
          </ac:spMkLst>
        </pc:spChg>
        <pc:spChg chg="add del">
          <ac:chgData name="Bartek Maj" userId="4c8075b27f70a186" providerId="LiveId" clId="{A49196E1-BAC4-40ED-AEB6-60DB094F8EA5}" dt="2021-04-20T20:00:51.060" v="30"/>
          <ac:spMkLst>
            <pc:docMk/>
            <pc:sldMk cId="1628031191" sldId="256"/>
            <ac:spMk id="11" creationId="{042BD0CA-AB68-4EF2-9E2A-C4E24BD45B77}"/>
          </ac:spMkLst>
        </pc:spChg>
        <pc:picChg chg="add mod">
          <ac:chgData name="Bartek Maj" userId="4c8075b27f70a186" providerId="LiveId" clId="{A49196E1-BAC4-40ED-AEB6-60DB094F8EA5}" dt="2021-04-20T19:59:54.632" v="27"/>
          <ac:picMkLst>
            <pc:docMk/>
            <pc:sldMk cId="1628031191" sldId="256"/>
            <ac:picMk id="4" creationId="{58D817A5-053E-4021-80FC-FB21D3872792}"/>
          </ac:picMkLst>
        </pc:picChg>
      </pc:sldChg>
      <pc:sldChg chg="addSp delSp modSp new mod setBg setClrOvrMap">
        <pc:chgData name="Bartek Maj" userId="4c8075b27f70a186" providerId="LiveId" clId="{A49196E1-BAC4-40ED-AEB6-60DB094F8EA5}" dt="2021-04-20T20:41:24.862" v="410" actId="1076"/>
        <pc:sldMkLst>
          <pc:docMk/>
          <pc:sldMk cId="196800873" sldId="257"/>
        </pc:sldMkLst>
        <pc:spChg chg="mod">
          <ac:chgData name="Bartek Maj" userId="4c8075b27f70a186" providerId="LiveId" clId="{A49196E1-BAC4-40ED-AEB6-60DB094F8EA5}" dt="2021-04-20T20:41:24.862" v="410" actId="1076"/>
          <ac:spMkLst>
            <pc:docMk/>
            <pc:sldMk cId="196800873" sldId="257"/>
            <ac:spMk id="2" creationId="{FC2A63CA-1827-4B4A-9BA2-FA229771D822}"/>
          </ac:spMkLst>
        </pc:spChg>
        <pc:spChg chg="del">
          <ac:chgData name="Bartek Maj" userId="4c8075b27f70a186" providerId="LiveId" clId="{A49196E1-BAC4-40ED-AEB6-60DB094F8EA5}" dt="2021-04-20T20:13:04.847" v="158" actId="931"/>
          <ac:spMkLst>
            <pc:docMk/>
            <pc:sldMk cId="196800873" sldId="257"/>
            <ac:spMk id="3" creationId="{39D7F703-1155-4E76-837B-2608BD06F876}"/>
          </ac:spMkLst>
        </pc:spChg>
        <pc:spChg chg="del">
          <ac:chgData name="Bartek Maj" userId="4c8075b27f70a186" providerId="LiveId" clId="{A49196E1-BAC4-40ED-AEB6-60DB094F8EA5}" dt="2021-04-20T20:13:25.881" v="162" actId="931"/>
          <ac:spMkLst>
            <pc:docMk/>
            <pc:sldMk cId="196800873" sldId="257"/>
            <ac:spMk id="4" creationId="{901BDA67-4C57-4D1C-89EB-35177FE75094}"/>
          </ac:spMkLst>
        </pc:spChg>
        <pc:spChg chg="add">
          <ac:chgData name="Bartek Maj" userId="4c8075b27f70a186" providerId="LiveId" clId="{A49196E1-BAC4-40ED-AEB6-60DB094F8EA5}" dt="2021-04-20T20:13:35.985" v="167" actId="26606"/>
          <ac:spMkLst>
            <pc:docMk/>
            <pc:sldMk cId="196800873" sldId="257"/>
            <ac:spMk id="25" creationId="{4F71A406-3CB7-4E4D-B434-24E6AA4F3997}"/>
          </ac:spMkLst>
        </pc:spChg>
        <pc:grpChg chg="add">
          <ac:chgData name="Bartek Maj" userId="4c8075b27f70a186" providerId="LiveId" clId="{A49196E1-BAC4-40ED-AEB6-60DB094F8EA5}" dt="2021-04-20T20:13:35.985" v="167" actId="26606"/>
          <ac:grpSpMkLst>
            <pc:docMk/>
            <pc:sldMk cId="196800873" sldId="257"/>
            <ac:grpSpMk id="13" creationId="{5EA39187-0197-4C1D-BE4A-06B353C7B215}"/>
          </ac:grpSpMkLst>
        </pc:grpChg>
        <pc:picChg chg="add mod">
          <ac:chgData name="Bartek Maj" userId="4c8075b27f70a186" providerId="LiveId" clId="{A49196E1-BAC4-40ED-AEB6-60DB094F8EA5}" dt="2021-04-20T20:13:35.985" v="167" actId="26606"/>
          <ac:picMkLst>
            <pc:docMk/>
            <pc:sldMk cId="196800873" sldId="257"/>
            <ac:picMk id="6" creationId="{816160C3-964F-45F9-8D05-6A43EBE4E497}"/>
          </ac:picMkLst>
        </pc:picChg>
        <pc:picChg chg="add mod">
          <ac:chgData name="Bartek Maj" userId="4c8075b27f70a186" providerId="LiveId" clId="{A49196E1-BAC4-40ED-AEB6-60DB094F8EA5}" dt="2021-04-20T20:13:35.985" v="167" actId="26606"/>
          <ac:picMkLst>
            <pc:docMk/>
            <pc:sldMk cId="196800873" sldId="257"/>
            <ac:picMk id="8" creationId="{B5B01795-6976-403F-A4D0-CA7D3F272AA7}"/>
          </ac:picMkLst>
        </pc:picChg>
      </pc:sldChg>
      <pc:sldChg chg="addSp delSp modSp new mod setBg">
        <pc:chgData name="Bartek Maj" userId="4c8075b27f70a186" providerId="LiveId" clId="{A49196E1-BAC4-40ED-AEB6-60DB094F8EA5}" dt="2021-04-20T20:20:12.505" v="211" actId="26606"/>
        <pc:sldMkLst>
          <pc:docMk/>
          <pc:sldMk cId="3577649835" sldId="258"/>
        </pc:sldMkLst>
        <pc:spChg chg="mod ord">
          <ac:chgData name="Bartek Maj" userId="4c8075b27f70a186" providerId="LiveId" clId="{A49196E1-BAC4-40ED-AEB6-60DB094F8EA5}" dt="2021-04-20T20:20:12.505" v="211" actId="26606"/>
          <ac:spMkLst>
            <pc:docMk/>
            <pc:sldMk cId="3577649835" sldId="258"/>
            <ac:spMk id="2" creationId="{22A7358F-D661-44BA-A32B-147D6A704A80}"/>
          </ac:spMkLst>
        </pc:spChg>
        <pc:spChg chg="del">
          <ac:chgData name="Bartek Maj" userId="4c8075b27f70a186" providerId="LiveId" clId="{A49196E1-BAC4-40ED-AEB6-60DB094F8EA5}" dt="2021-04-20T20:18:00.550" v="199" actId="931"/>
          <ac:spMkLst>
            <pc:docMk/>
            <pc:sldMk cId="3577649835" sldId="258"/>
            <ac:spMk id="3" creationId="{D71640CB-BEFB-4B69-9B94-E872D958DE57}"/>
          </ac:spMkLst>
        </pc:spChg>
        <pc:spChg chg="del">
          <ac:chgData name="Bartek Maj" userId="4c8075b27f70a186" providerId="LiveId" clId="{A49196E1-BAC4-40ED-AEB6-60DB094F8EA5}" dt="2021-04-20T20:18:17.902" v="200" actId="931"/>
          <ac:spMkLst>
            <pc:docMk/>
            <pc:sldMk cId="3577649835" sldId="258"/>
            <ac:spMk id="4" creationId="{1F7A8182-52A4-423E-BBB6-75179FB93B41}"/>
          </ac:spMkLst>
        </pc:spChg>
        <pc:spChg chg="add del mod">
          <ac:chgData name="Bartek Maj" userId="4c8075b27f70a186" providerId="LiveId" clId="{A49196E1-BAC4-40ED-AEB6-60DB094F8EA5}" dt="2021-04-20T20:20:12.505" v="211" actId="26606"/>
          <ac:spMkLst>
            <pc:docMk/>
            <pc:sldMk cId="3577649835" sldId="258"/>
            <ac:spMk id="10" creationId="{37B1EAD0-53A1-44C0-B0AD-9A4181ADC774}"/>
          </ac:spMkLst>
        </pc:spChg>
        <pc:spChg chg="add del mod">
          <ac:chgData name="Bartek Maj" userId="4c8075b27f70a186" providerId="LiveId" clId="{A49196E1-BAC4-40ED-AEB6-60DB094F8EA5}" dt="2021-04-20T20:19:58.439" v="208" actId="931"/>
          <ac:spMkLst>
            <pc:docMk/>
            <pc:sldMk cId="3577649835" sldId="258"/>
            <ac:spMk id="12" creationId="{A4186CBE-53C5-4FA9-AA65-F4D8532E9F42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35" creationId="{66D61E08-70C3-48D8-BEA0-787111DC30DA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37" creationId="{FC55298F-0AE5-478E-AD2B-03C2614C5833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39" creationId="{C180E4EA-0B63-4779-A895-7E90E71088F3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41" creationId="{CEE01D9D-3DE8-4EED-B0D3-8F3C79CC7673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43" creationId="{89AF5CE9-607F-43F4-8983-DCD6DA4051FD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45" creationId="{6EEA2DBD-9E1E-4521-8C01-F32AD18A89E3}"/>
          </ac:spMkLst>
        </pc:spChg>
        <pc:spChg chg="add del">
          <ac:chgData name="Bartek Maj" userId="4c8075b27f70a186" providerId="LiveId" clId="{A49196E1-BAC4-40ED-AEB6-60DB094F8EA5}" dt="2021-04-20T20:20:12.473" v="210" actId="26606"/>
          <ac:spMkLst>
            <pc:docMk/>
            <pc:sldMk cId="3577649835" sldId="258"/>
            <ac:spMk id="47" creationId="{15BBD2C1-BA9B-46A9-A27A-33498B169272}"/>
          </ac:spMkLst>
        </pc:spChg>
        <pc:spChg chg="add">
          <ac:chgData name="Bartek Maj" userId="4c8075b27f70a186" providerId="LiveId" clId="{A49196E1-BAC4-40ED-AEB6-60DB094F8EA5}" dt="2021-04-20T20:20:12.505" v="211" actId="26606"/>
          <ac:spMkLst>
            <pc:docMk/>
            <pc:sldMk cId="3577649835" sldId="258"/>
            <ac:spMk id="50" creationId="{37B1EAD0-53A1-44C0-B0AD-9A4181ADC774}"/>
          </ac:spMkLst>
        </pc:spChg>
        <pc:spChg chg="add">
          <ac:chgData name="Bartek Maj" userId="4c8075b27f70a186" providerId="LiveId" clId="{A49196E1-BAC4-40ED-AEB6-60DB094F8EA5}" dt="2021-04-20T20:20:12.505" v="211" actId="26606"/>
          <ac:spMkLst>
            <pc:docMk/>
            <pc:sldMk cId="3577649835" sldId="258"/>
            <ac:spMk id="51" creationId="{3BCB5F6A-9EB0-40B0-9D13-3023E9A20508}"/>
          </ac:spMkLst>
        </pc:spChg>
        <pc:grpChg chg="add del">
          <ac:chgData name="Bartek Maj" userId="4c8075b27f70a186" providerId="LiveId" clId="{A49196E1-BAC4-40ED-AEB6-60DB094F8EA5}" dt="2021-04-20T20:20:12.473" v="210" actId="26606"/>
          <ac:grpSpMkLst>
            <pc:docMk/>
            <pc:sldMk cId="3577649835" sldId="258"/>
            <ac:grpSpMk id="19" creationId="{88C9B83F-64CD-41C1-925F-A08801FFD0BD}"/>
          </ac:grpSpMkLst>
        </pc:grpChg>
        <pc:grpChg chg="add">
          <ac:chgData name="Bartek Maj" userId="4c8075b27f70a186" providerId="LiveId" clId="{A49196E1-BAC4-40ED-AEB6-60DB094F8EA5}" dt="2021-04-20T20:20:12.505" v="211" actId="26606"/>
          <ac:grpSpMkLst>
            <pc:docMk/>
            <pc:sldMk cId="3577649835" sldId="258"/>
            <ac:grpSpMk id="49" creationId="{10BE40E3-5550-4CDD-B4FD-387C33EBF157}"/>
          </ac:grpSpMkLst>
        </pc:grpChg>
        <pc:picChg chg="add del mod">
          <ac:chgData name="Bartek Maj" userId="4c8075b27f70a186" providerId="LiveId" clId="{A49196E1-BAC4-40ED-AEB6-60DB094F8EA5}" dt="2021-04-20T20:19:50.169" v="207" actId="21"/>
          <ac:picMkLst>
            <pc:docMk/>
            <pc:sldMk cId="3577649835" sldId="258"/>
            <ac:picMk id="6" creationId="{22D6D3C3-2C17-41BD-AF80-123F4E65664F}"/>
          </ac:picMkLst>
        </pc:picChg>
        <pc:picChg chg="add del mod">
          <ac:chgData name="Bartek Maj" userId="4c8075b27f70a186" providerId="LiveId" clId="{A49196E1-BAC4-40ED-AEB6-60DB094F8EA5}" dt="2021-04-20T20:19:05.908" v="206" actId="21"/>
          <ac:picMkLst>
            <pc:docMk/>
            <pc:sldMk cId="3577649835" sldId="258"/>
            <ac:picMk id="8" creationId="{6A080B6A-F33B-425C-806E-35FC9F17095F}"/>
          </ac:picMkLst>
        </pc:picChg>
        <pc:picChg chg="add mod">
          <ac:chgData name="Bartek Maj" userId="4c8075b27f70a186" providerId="LiveId" clId="{A49196E1-BAC4-40ED-AEB6-60DB094F8EA5}" dt="2021-04-20T20:20:12.505" v="211" actId="26606"/>
          <ac:picMkLst>
            <pc:docMk/>
            <pc:sldMk cId="3577649835" sldId="258"/>
            <ac:picMk id="14" creationId="{5EB9D681-DE68-4822-9981-3663FADA582E}"/>
          </ac:picMkLst>
        </pc:picChg>
        <pc:cxnChg chg="add del">
          <ac:chgData name="Bartek Maj" userId="4c8075b27f70a186" providerId="LiveId" clId="{A49196E1-BAC4-40ED-AEB6-60DB094F8EA5}" dt="2021-04-20T20:20:12.473" v="210" actId="26606"/>
          <ac:cxnSpMkLst>
            <pc:docMk/>
            <pc:sldMk cId="3577649835" sldId="258"/>
            <ac:cxnSpMk id="31" creationId="{A57C1A16-B8AB-4D99-A195-A38F556A6486}"/>
          </ac:cxnSpMkLst>
        </pc:cxnChg>
        <pc:cxnChg chg="add del">
          <ac:chgData name="Bartek Maj" userId="4c8075b27f70a186" providerId="LiveId" clId="{A49196E1-BAC4-40ED-AEB6-60DB094F8EA5}" dt="2021-04-20T20:20:12.473" v="210" actId="26606"/>
          <ac:cxnSpMkLst>
            <pc:docMk/>
            <pc:sldMk cId="3577649835" sldId="258"/>
            <ac:cxnSpMk id="33" creationId="{F8A9B20B-D1DD-4573-B5EC-558029519236}"/>
          </ac:cxnSpMkLst>
        </pc:cxnChg>
      </pc:sldChg>
      <pc:sldChg chg="addSp delSp modSp new mod setBg setClrOvrMap">
        <pc:chgData name="Bartek Maj" userId="4c8075b27f70a186" providerId="LiveId" clId="{A49196E1-BAC4-40ED-AEB6-60DB094F8EA5}" dt="2021-04-20T20:46:57.336" v="642" actId="14100"/>
        <pc:sldMkLst>
          <pc:docMk/>
          <pc:sldMk cId="1386900472" sldId="259"/>
        </pc:sldMkLst>
        <pc:spChg chg="mod">
          <ac:chgData name="Bartek Maj" userId="4c8075b27f70a186" providerId="LiveId" clId="{A49196E1-BAC4-40ED-AEB6-60DB094F8EA5}" dt="2021-04-20T20:46:57.336" v="642" actId="14100"/>
          <ac:spMkLst>
            <pc:docMk/>
            <pc:sldMk cId="1386900472" sldId="259"/>
            <ac:spMk id="2" creationId="{C2CEE237-05C3-483D-9A42-8BF38711E456}"/>
          </ac:spMkLst>
        </pc:spChg>
        <pc:spChg chg="del">
          <ac:chgData name="Bartek Maj" userId="4c8075b27f70a186" providerId="LiveId" clId="{A49196E1-BAC4-40ED-AEB6-60DB094F8EA5}" dt="2021-04-20T20:29:11.263" v="308" actId="931"/>
          <ac:spMkLst>
            <pc:docMk/>
            <pc:sldMk cId="1386900472" sldId="259"/>
            <ac:spMk id="3" creationId="{78F5E303-6633-43A0-B7EC-3F18E3F21314}"/>
          </ac:spMkLst>
        </pc:spChg>
        <pc:spChg chg="del">
          <ac:chgData name="Bartek Maj" userId="4c8075b27f70a186" providerId="LiveId" clId="{A49196E1-BAC4-40ED-AEB6-60DB094F8EA5}" dt="2021-04-20T20:32:34.015" v="311" actId="931"/>
          <ac:spMkLst>
            <pc:docMk/>
            <pc:sldMk cId="1386900472" sldId="259"/>
            <ac:spMk id="4" creationId="{875E9EA4-8F84-4C89-9DC7-37A65BA3C957}"/>
          </ac:spMkLst>
        </pc:spChg>
        <pc:spChg chg="add del">
          <ac:chgData name="Bartek Maj" userId="4c8075b27f70a186" providerId="LiveId" clId="{A49196E1-BAC4-40ED-AEB6-60DB094F8EA5}" dt="2021-04-20T20:32:49.249" v="313" actId="26606"/>
          <ac:spMkLst>
            <pc:docMk/>
            <pc:sldMk cId="1386900472" sldId="259"/>
            <ac:spMk id="25" creationId="{4F71A406-3CB7-4E4D-B434-24E6AA4F3997}"/>
          </ac:spMkLst>
        </pc:spChg>
        <pc:grpChg chg="add del">
          <ac:chgData name="Bartek Maj" userId="4c8075b27f70a186" providerId="LiveId" clId="{A49196E1-BAC4-40ED-AEB6-60DB094F8EA5}" dt="2021-04-20T20:32:49.249" v="313" actId="26606"/>
          <ac:grpSpMkLst>
            <pc:docMk/>
            <pc:sldMk cId="1386900472" sldId="259"/>
            <ac:grpSpMk id="13" creationId="{5EA39187-0197-4C1D-BE4A-06B353C7B215}"/>
          </ac:grpSpMkLst>
        </pc:grpChg>
        <pc:grpChg chg="add">
          <ac:chgData name="Bartek Maj" userId="4c8075b27f70a186" providerId="LiveId" clId="{A49196E1-BAC4-40ED-AEB6-60DB094F8EA5}" dt="2021-04-20T20:32:49.265" v="314" actId="26606"/>
          <ac:grpSpMkLst>
            <pc:docMk/>
            <pc:sldMk cId="1386900472" sldId="259"/>
            <ac:grpSpMk id="27" creationId="{90A61547-2555-4DE2-A37F-A53E54917441}"/>
          </ac:grpSpMkLst>
        </pc:grpChg>
        <pc:picChg chg="add mod ord">
          <ac:chgData name="Bartek Maj" userId="4c8075b27f70a186" providerId="LiveId" clId="{A49196E1-BAC4-40ED-AEB6-60DB094F8EA5}" dt="2021-04-20T20:32:49.265" v="314" actId="26606"/>
          <ac:picMkLst>
            <pc:docMk/>
            <pc:sldMk cId="1386900472" sldId="259"/>
            <ac:picMk id="6" creationId="{F5ECA688-3CCE-454C-B2C0-E816D1E1FBE6}"/>
          </ac:picMkLst>
        </pc:picChg>
        <pc:picChg chg="add mod">
          <ac:chgData name="Bartek Maj" userId="4c8075b27f70a186" providerId="LiveId" clId="{A49196E1-BAC4-40ED-AEB6-60DB094F8EA5}" dt="2021-04-20T20:32:49.265" v="314" actId="26606"/>
          <ac:picMkLst>
            <pc:docMk/>
            <pc:sldMk cId="1386900472" sldId="259"/>
            <ac:picMk id="8" creationId="{EA096A64-3C87-4389-96A2-F80EE8E142E4}"/>
          </ac:picMkLst>
        </pc:picChg>
      </pc:sldChg>
      <pc:sldChg chg="addSp delSp modSp new mod setBg">
        <pc:chgData name="Bartek Maj" userId="4c8075b27f70a186" providerId="LiveId" clId="{A49196E1-BAC4-40ED-AEB6-60DB094F8EA5}" dt="2021-04-20T20:38:30.211" v="402" actId="14100"/>
        <pc:sldMkLst>
          <pc:docMk/>
          <pc:sldMk cId="1888708715" sldId="260"/>
        </pc:sldMkLst>
        <pc:spChg chg="mod">
          <ac:chgData name="Bartek Maj" userId="4c8075b27f70a186" providerId="LiveId" clId="{A49196E1-BAC4-40ED-AEB6-60DB094F8EA5}" dt="2021-04-20T20:38:30.211" v="402" actId="14100"/>
          <ac:spMkLst>
            <pc:docMk/>
            <pc:sldMk cId="1888708715" sldId="260"/>
            <ac:spMk id="2" creationId="{2A13670D-942F-4A34-A769-880EF71977CE}"/>
          </ac:spMkLst>
        </pc:spChg>
        <pc:spChg chg="del">
          <ac:chgData name="Bartek Maj" userId="4c8075b27f70a186" providerId="LiveId" clId="{A49196E1-BAC4-40ED-AEB6-60DB094F8EA5}" dt="2021-04-20T20:37:10.704" v="373" actId="931"/>
          <ac:spMkLst>
            <pc:docMk/>
            <pc:sldMk cId="1888708715" sldId="260"/>
            <ac:spMk id="3" creationId="{5C12B223-4D3C-4D5E-A0E9-377ABAD2219F}"/>
          </ac:spMkLst>
        </pc:spChg>
        <pc:spChg chg="del">
          <ac:chgData name="Bartek Maj" userId="4c8075b27f70a186" providerId="LiveId" clId="{A49196E1-BAC4-40ED-AEB6-60DB094F8EA5}" dt="2021-04-20T20:37:28.741" v="380" actId="26606"/>
          <ac:spMkLst>
            <pc:docMk/>
            <pc:sldMk cId="1888708715" sldId="260"/>
            <ac:spMk id="4" creationId="{88FAA20F-55E8-443D-A842-2B524C3F6F9F}"/>
          </ac:spMkLst>
        </pc:spChg>
        <pc:grpChg chg="add">
          <ac:chgData name="Bartek Maj" userId="4c8075b27f70a186" providerId="LiveId" clId="{A49196E1-BAC4-40ED-AEB6-60DB094F8EA5}" dt="2021-04-20T20:37:28.741" v="380" actId="26606"/>
          <ac:grpSpMkLst>
            <pc:docMk/>
            <pc:sldMk cId="1888708715" sldId="260"/>
            <ac:grpSpMk id="11" creationId="{B4DE830A-B531-4A3B-96F6-0ECE88B08555}"/>
          </ac:grpSpMkLst>
        </pc:grpChg>
        <pc:picChg chg="add mod">
          <ac:chgData name="Bartek Maj" userId="4c8075b27f70a186" providerId="LiveId" clId="{A49196E1-BAC4-40ED-AEB6-60DB094F8EA5}" dt="2021-04-20T20:37:28.741" v="380" actId="26606"/>
          <ac:picMkLst>
            <pc:docMk/>
            <pc:sldMk cId="1888708715" sldId="260"/>
            <ac:picMk id="6" creationId="{0CCB3A52-61FA-4363-BD5B-5DA4D725437C}"/>
          </ac:picMkLst>
        </pc:picChg>
      </pc:sldChg>
      <pc:sldChg chg="new del">
        <pc:chgData name="Bartek Maj" userId="4c8075b27f70a186" providerId="LiveId" clId="{A49196E1-BAC4-40ED-AEB6-60DB094F8EA5}" dt="2021-04-20T20:50:06.322" v="666" actId="2696"/>
        <pc:sldMkLst>
          <pc:docMk/>
          <pc:sldMk cId="331629402" sldId="261"/>
        </pc:sldMkLst>
      </pc:sldChg>
      <pc:sldChg chg="new del">
        <pc:chgData name="Bartek Maj" userId="4c8075b27f70a186" providerId="LiveId" clId="{A49196E1-BAC4-40ED-AEB6-60DB094F8EA5}" dt="2021-04-20T20:41:38.398" v="412" actId="2696"/>
        <pc:sldMkLst>
          <pc:docMk/>
          <pc:sldMk cId="627360246" sldId="262"/>
        </pc:sldMkLst>
      </pc:sldChg>
      <pc:sldChg chg="modSp new del mod ord">
        <pc:chgData name="Bartek Maj" userId="4c8075b27f70a186" providerId="LiveId" clId="{A49196E1-BAC4-40ED-AEB6-60DB094F8EA5}" dt="2021-04-20T20:44:19.682" v="548" actId="2696"/>
        <pc:sldMkLst>
          <pc:docMk/>
          <pc:sldMk cId="1015522074" sldId="262"/>
        </pc:sldMkLst>
        <pc:spChg chg="mod">
          <ac:chgData name="Bartek Maj" userId="4c8075b27f70a186" providerId="LiveId" clId="{A49196E1-BAC4-40ED-AEB6-60DB094F8EA5}" dt="2021-04-20T20:44:11.356" v="547" actId="14100"/>
          <ac:spMkLst>
            <pc:docMk/>
            <pc:sldMk cId="1015522074" sldId="262"/>
            <ac:spMk id="2" creationId="{53754748-D478-4794-98CB-A50B14F615F6}"/>
          </ac:spMkLst>
        </pc:spChg>
      </pc:sldChg>
      <pc:sldChg chg="addSp modSp new mod setBg">
        <pc:chgData name="Bartek Maj" userId="4c8075b27f70a186" providerId="LiveId" clId="{A49196E1-BAC4-40ED-AEB6-60DB094F8EA5}" dt="2021-04-20T21:14:52.296" v="838" actId="26606"/>
        <pc:sldMkLst>
          <pc:docMk/>
          <pc:sldMk cId="3394232184" sldId="262"/>
        </pc:sldMkLst>
        <pc:spChg chg="mod">
          <ac:chgData name="Bartek Maj" userId="4c8075b27f70a186" providerId="LiveId" clId="{A49196E1-BAC4-40ED-AEB6-60DB094F8EA5}" dt="2021-04-20T21:14:52.296" v="838" actId="26606"/>
          <ac:spMkLst>
            <pc:docMk/>
            <pc:sldMk cId="3394232184" sldId="262"/>
            <ac:spMk id="2" creationId="{C9C9CF26-97B8-4930-B21A-44853145C039}"/>
          </ac:spMkLst>
        </pc:spChg>
        <pc:spChg chg="mod">
          <ac:chgData name="Bartek Maj" userId="4c8075b27f70a186" providerId="LiveId" clId="{A49196E1-BAC4-40ED-AEB6-60DB094F8EA5}" dt="2021-04-20T21:14:52.296" v="838" actId="26606"/>
          <ac:spMkLst>
            <pc:docMk/>
            <pc:sldMk cId="3394232184" sldId="262"/>
            <ac:spMk id="3" creationId="{0E82C505-34FE-4404-BC17-14D711ED5F4C}"/>
          </ac:spMkLst>
        </pc:spChg>
        <pc:grpChg chg="add">
          <ac:chgData name="Bartek Maj" userId="4c8075b27f70a186" providerId="LiveId" clId="{A49196E1-BAC4-40ED-AEB6-60DB094F8EA5}" dt="2021-04-20T21:14:52.296" v="838" actId="26606"/>
          <ac:grpSpMkLst>
            <pc:docMk/>
            <pc:sldMk cId="3394232184" sldId="262"/>
            <ac:grpSpMk id="9" creationId="{88C9B83F-64CD-41C1-925F-A08801FFD0BD}"/>
          </ac:grpSpMkLst>
        </pc:grpChg>
        <pc:picChg chg="add">
          <ac:chgData name="Bartek Maj" userId="4c8075b27f70a186" providerId="LiveId" clId="{A49196E1-BAC4-40ED-AEB6-60DB094F8EA5}" dt="2021-04-20T21:14:52.296" v="838" actId="26606"/>
          <ac:picMkLst>
            <pc:docMk/>
            <pc:sldMk cId="3394232184" sldId="262"/>
            <ac:picMk id="5" creationId="{331077F3-FB79-4211-8774-DBDD010EB4E9}"/>
          </ac:picMkLst>
        </pc:picChg>
      </pc:sldChg>
      <pc:sldChg chg="addSp modSp new mod setBg setClrOvrMap">
        <pc:chgData name="Bartek Maj" userId="4c8075b27f70a186" providerId="LiveId" clId="{A49196E1-BAC4-40ED-AEB6-60DB094F8EA5}" dt="2021-04-20T21:15:41.315" v="839" actId="26606"/>
        <pc:sldMkLst>
          <pc:docMk/>
          <pc:sldMk cId="2942976448" sldId="263"/>
        </pc:sldMkLst>
        <pc:spChg chg="mo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2" creationId="{E9EC2B5C-D4D7-4ED4-8EFF-CE9F62CD5FCC}"/>
          </ac:spMkLst>
        </pc:spChg>
        <pc:spChg chg="mo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3" creationId="{B36E8F01-8113-4FB1-8A7D-960F872E1764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20" creationId="{9179DE42-5613-4B35-A1E6-6CCBAA13C743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26" creationId="{52FB45E9-914E-4471-AC87-E475CD51767D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28" creationId="{C310626D-5743-49D4-8F7D-88C4F8F05774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30" creationId="{3C195FC1-B568-4C72-9902-34CB35DDD7A1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32" creationId="{EF2BDF77-362C-43F0-8CBB-A969EC2AE0C4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34" creationId="{4BE96B01-3929-432D-B8C2-ADBCB74C2EF4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36" creationId="{2A6FCDE6-CDE2-4C51-B18E-A95CFB679714}"/>
          </ac:spMkLst>
        </pc:spChg>
        <pc:spChg chg="add">
          <ac:chgData name="Bartek Maj" userId="4c8075b27f70a186" providerId="LiveId" clId="{A49196E1-BAC4-40ED-AEB6-60DB094F8EA5}" dt="2021-04-20T21:15:41.315" v="839" actId="26606"/>
          <ac:spMkLst>
            <pc:docMk/>
            <pc:sldMk cId="2942976448" sldId="263"/>
            <ac:spMk id="38" creationId="{9D2E8756-2465-473A-BA2A-2DB1D6224745}"/>
          </ac:spMkLst>
        </pc:spChg>
        <pc:grpChg chg="add">
          <ac:chgData name="Bartek Maj" userId="4c8075b27f70a186" providerId="LiveId" clId="{A49196E1-BAC4-40ED-AEB6-60DB094F8EA5}" dt="2021-04-20T21:15:41.315" v="839" actId="26606"/>
          <ac:grpSpMkLst>
            <pc:docMk/>
            <pc:sldMk cId="2942976448" sldId="263"/>
            <ac:grpSpMk id="8" creationId="{28460BD8-AE3F-4AC9-9D0B-717052AA5D3A}"/>
          </ac:grpSpMkLst>
        </pc:grpChg>
        <pc:cxnChg chg="add">
          <ac:chgData name="Bartek Maj" userId="4c8075b27f70a186" providerId="LiveId" clId="{A49196E1-BAC4-40ED-AEB6-60DB094F8EA5}" dt="2021-04-20T21:15:41.315" v="839" actId="26606"/>
          <ac:cxnSpMkLst>
            <pc:docMk/>
            <pc:sldMk cId="2942976448" sldId="263"/>
            <ac:cxnSpMk id="22" creationId="{EB898B32-3891-4C3A-8F58-C5969D2E9033}"/>
          </ac:cxnSpMkLst>
        </pc:cxnChg>
        <pc:cxnChg chg="add">
          <ac:chgData name="Bartek Maj" userId="4c8075b27f70a186" providerId="LiveId" clId="{A49196E1-BAC4-40ED-AEB6-60DB094F8EA5}" dt="2021-04-20T21:15:41.315" v="839" actId="26606"/>
          <ac:cxnSpMkLst>
            <pc:docMk/>
            <pc:sldMk cId="2942976448" sldId="263"/>
            <ac:cxnSpMk id="24" creationId="{4AE4806D-B8F9-4679-A68A-9BD21C01A301}"/>
          </ac:cxnSpMkLst>
        </pc:cxnChg>
      </pc:sldChg>
      <pc:sldChg chg="addSp modSp new mod setBg">
        <pc:chgData name="Bartek Maj" userId="4c8075b27f70a186" providerId="LiveId" clId="{A49196E1-BAC4-40ED-AEB6-60DB094F8EA5}" dt="2021-04-20T21:16:38.974" v="840" actId="26606"/>
        <pc:sldMkLst>
          <pc:docMk/>
          <pc:sldMk cId="3017978756" sldId="264"/>
        </pc:sldMkLst>
        <pc:spChg chg="mod ord">
          <ac:chgData name="Bartek Maj" userId="4c8075b27f70a186" providerId="LiveId" clId="{A49196E1-BAC4-40ED-AEB6-60DB094F8EA5}" dt="2021-04-20T21:16:38.974" v="840" actId="26606"/>
          <ac:spMkLst>
            <pc:docMk/>
            <pc:sldMk cId="3017978756" sldId="264"/>
            <ac:spMk id="2" creationId="{DA9D8EF0-7CAF-45B7-B426-58172AFC73E4}"/>
          </ac:spMkLst>
        </pc:spChg>
        <pc:spChg chg="mod">
          <ac:chgData name="Bartek Maj" userId="4c8075b27f70a186" providerId="LiveId" clId="{A49196E1-BAC4-40ED-AEB6-60DB094F8EA5}" dt="2021-04-20T21:16:38.974" v="840" actId="26606"/>
          <ac:spMkLst>
            <pc:docMk/>
            <pc:sldMk cId="3017978756" sldId="264"/>
            <ac:spMk id="3" creationId="{A2CFA7B0-553C-4846-B489-317722902DA3}"/>
          </ac:spMkLst>
        </pc:spChg>
        <pc:spChg chg="add">
          <ac:chgData name="Bartek Maj" userId="4c8075b27f70a186" providerId="LiveId" clId="{A49196E1-BAC4-40ED-AEB6-60DB094F8EA5}" dt="2021-04-20T21:16:38.974" v="840" actId="26606"/>
          <ac:spMkLst>
            <pc:docMk/>
            <pc:sldMk cId="3017978756" sldId="264"/>
            <ac:spMk id="20" creationId="{9B8A5A16-7BE9-4AA1-9B5E-00FAFA5C8647}"/>
          </ac:spMkLst>
        </pc:spChg>
        <pc:grpChg chg="add">
          <ac:chgData name="Bartek Maj" userId="4c8075b27f70a186" providerId="LiveId" clId="{A49196E1-BAC4-40ED-AEB6-60DB094F8EA5}" dt="2021-04-20T21:16:38.974" v="840" actId="26606"/>
          <ac:grpSpMkLst>
            <pc:docMk/>
            <pc:sldMk cId="3017978756" sldId="264"/>
            <ac:grpSpMk id="8" creationId="{28460BD8-AE3F-4AC9-9D0B-717052AA5D3A}"/>
          </ac:grpSpMkLst>
        </pc:grpChg>
        <pc:grpChg chg="add">
          <ac:chgData name="Bartek Maj" userId="4c8075b27f70a186" providerId="LiveId" clId="{A49196E1-BAC4-40ED-AEB6-60DB094F8EA5}" dt="2021-04-20T21:16:38.974" v="840" actId="26606"/>
          <ac:grpSpMkLst>
            <pc:docMk/>
            <pc:sldMk cId="3017978756" sldId="264"/>
            <ac:grpSpMk id="22" creationId="{C55D27F9-7623-4A6E-89FF-87E6C4E0D908}"/>
          </ac:grpSpMkLst>
        </pc:grpChg>
      </pc:sldChg>
      <pc:sldChg chg="addSp delSp modSp new mod setBg">
        <pc:chgData name="Bartek Maj" userId="4c8075b27f70a186" providerId="LiveId" clId="{A49196E1-BAC4-40ED-AEB6-60DB094F8EA5}" dt="2021-04-20T20:54:19.971" v="701" actId="26606"/>
        <pc:sldMkLst>
          <pc:docMk/>
          <pc:sldMk cId="1676896059" sldId="265"/>
        </pc:sldMkLst>
        <pc:spChg chg="mod or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2" creationId="{B14FDB2A-9267-4696-A6E6-644C123E3143}"/>
          </ac:spMkLst>
        </pc:spChg>
        <pc:spChg chg="del">
          <ac:chgData name="Bartek Maj" userId="4c8075b27f70a186" providerId="LiveId" clId="{A49196E1-BAC4-40ED-AEB6-60DB094F8EA5}" dt="2021-04-20T20:54:04.451" v="695" actId="931"/>
          <ac:spMkLst>
            <pc:docMk/>
            <pc:sldMk cId="1676896059" sldId="265"/>
            <ac:spMk id="3" creationId="{9AEA6F94-F039-4CF2-9845-E6673DFADB75}"/>
          </ac:spMkLst>
        </pc:spChg>
        <pc:spChg chg="del mod">
          <ac:chgData name="Bartek Maj" userId="4c8075b27f70a186" providerId="LiveId" clId="{A49196E1-BAC4-40ED-AEB6-60DB094F8EA5}" dt="2021-04-20T20:54:14.120" v="698" actId="931"/>
          <ac:spMkLst>
            <pc:docMk/>
            <pc:sldMk cId="1676896059" sldId="265"/>
            <ac:spMk id="4" creationId="{BF33DE38-AAC2-4082-B310-D79627F083CA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25" creationId="{1E85D417-27EC-4DED-8F43-42F467CA0B8C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27" creationId="{1791B1BB-FE13-4CFB-8E96-239B0359FC5C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33" creationId="{D4598D67-01E1-4F80-BF88-027360CD91F0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35" creationId="{46057D2E-7352-4572-9CD5-3ACEA8759780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37" creationId="{372B5882-6C57-48ED-A4C2-7323399940B0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39" creationId="{44B8980A-BD28-4D51-B0C6-D8D890547F44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41" creationId="{8C697CF8-DABE-4A9E-927D-1353E2D33E71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43" creationId="{FF59084C-735D-45F6-AA66-45ECC751C077}"/>
          </ac:spMkLst>
        </pc:spChg>
        <pc:spChg chg="add">
          <ac:chgData name="Bartek Maj" userId="4c8075b27f70a186" providerId="LiveId" clId="{A49196E1-BAC4-40ED-AEB6-60DB094F8EA5}" dt="2021-04-20T20:54:19.971" v="701" actId="26606"/>
          <ac:spMkLst>
            <pc:docMk/>
            <pc:sldMk cId="1676896059" sldId="265"/>
            <ac:spMk id="45" creationId="{B3D8EFF3-DC43-46A7-982C-EF95DA454806}"/>
          </ac:spMkLst>
        </pc:spChg>
        <pc:grpChg chg="add">
          <ac:chgData name="Bartek Maj" userId="4c8075b27f70a186" providerId="LiveId" clId="{A49196E1-BAC4-40ED-AEB6-60DB094F8EA5}" dt="2021-04-20T20:54:19.971" v="701" actId="26606"/>
          <ac:grpSpMkLst>
            <pc:docMk/>
            <pc:sldMk cId="1676896059" sldId="265"/>
            <ac:grpSpMk id="13" creationId="{5EA39187-0197-4C1D-BE4A-06B353C7B215}"/>
          </ac:grpSpMkLst>
        </pc:grpChg>
        <pc:picChg chg="add mod ord">
          <ac:chgData name="Bartek Maj" userId="4c8075b27f70a186" providerId="LiveId" clId="{A49196E1-BAC4-40ED-AEB6-60DB094F8EA5}" dt="2021-04-20T20:54:19.971" v="701" actId="26606"/>
          <ac:picMkLst>
            <pc:docMk/>
            <pc:sldMk cId="1676896059" sldId="265"/>
            <ac:picMk id="6" creationId="{E7738A16-D692-499C-B7CA-D781E0FC598A}"/>
          </ac:picMkLst>
        </pc:picChg>
        <pc:picChg chg="add mod">
          <ac:chgData name="Bartek Maj" userId="4c8075b27f70a186" providerId="LiveId" clId="{A49196E1-BAC4-40ED-AEB6-60DB094F8EA5}" dt="2021-04-20T20:54:19.971" v="701" actId="26606"/>
          <ac:picMkLst>
            <pc:docMk/>
            <pc:sldMk cId="1676896059" sldId="265"/>
            <ac:picMk id="8" creationId="{E1E3C14A-9012-415C-9B45-85BB44EDC3BD}"/>
          </ac:picMkLst>
        </pc:picChg>
        <pc:cxnChg chg="add">
          <ac:chgData name="Bartek Maj" userId="4c8075b27f70a186" providerId="LiveId" clId="{A49196E1-BAC4-40ED-AEB6-60DB094F8EA5}" dt="2021-04-20T20:54:19.971" v="701" actId="26606"/>
          <ac:cxnSpMkLst>
            <pc:docMk/>
            <pc:sldMk cId="1676896059" sldId="265"/>
            <ac:cxnSpMk id="29" creationId="{2A45B938-627C-40C9-906D-35DB0B2A3002}"/>
          </ac:cxnSpMkLst>
        </pc:cxnChg>
        <pc:cxnChg chg="add">
          <ac:chgData name="Bartek Maj" userId="4c8075b27f70a186" providerId="LiveId" clId="{A49196E1-BAC4-40ED-AEB6-60DB094F8EA5}" dt="2021-04-20T20:54:19.971" v="701" actId="26606"/>
          <ac:cxnSpMkLst>
            <pc:docMk/>
            <pc:sldMk cId="1676896059" sldId="265"/>
            <ac:cxnSpMk id="31" creationId="{89A7C1C7-D61F-4328-9365-C2E9FB51B1DF}"/>
          </ac:cxnSpMkLst>
        </pc:cxnChg>
      </pc:sldChg>
      <pc:sldChg chg="addSp delSp modSp new mod">
        <pc:chgData name="Bartek Maj" userId="4c8075b27f70a186" providerId="LiveId" clId="{A49196E1-BAC4-40ED-AEB6-60DB094F8EA5}" dt="2021-04-20T21:00:00.148" v="733" actId="1076"/>
        <pc:sldMkLst>
          <pc:docMk/>
          <pc:sldMk cId="490337818" sldId="266"/>
        </pc:sldMkLst>
        <pc:spChg chg="mod">
          <ac:chgData name="Bartek Maj" userId="4c8075b27f70a186" providerId="LiveId" clId="{A49196E1-BAC4-40ED-AEB6-60DB094F8EA5}" dt="2021-04-20T20:58:47.805" v="726" actId="5793"/>
          <ac:spMkLst>
            <pc:docMk/>
            <pc:sldMk cId="490337818" sldId="266"/>
            <ac:spMk id="2" creationId="{68227E26-CFFF-4188-89C5-7625AF163C68}"/>
          </ac:spMkLst>
        </pc:spChg>
        <pc:spChg chg="del">
          <ac:chgData name="Bartek Maj" userId="4c8075b27f70a186" providerId="LiveId" clId="{A49196E1-BAC4-40ED-AEB6-60DB094F8EA5}" dt="2021-04-20T20:59:53.322" v="727" actId="931"/>
          <ac:spMkLst>
            <pc:docMk/>
            <pc:sldMk cId="490337818" sldId="266"/>
            <ac:spMk id="3" creationId="{2460E0C3-F9C5-41DC-81C5-511B0A490F8C}"/>
          </ac:spMkLst>
        </pc:spChg>
        <pc:picChg chg="add mod">
          <ac:chgData name="Bartek Maj" userId="4c8075b27f70a186" providerId="LiveId" clId="{A49196E1-BAC4-40ED-AEB6-60DB094F8EA5}" dt="2021-04-20T21:00:00.148" v="733" actId="1076"/>
          <ac:picMkLst>
            <pc:docMk/>
            <pc:sldMk cId="490337818" sldId="266"/>
            <ac:picMk id="5" creationId="{027F28E1-3E4F-4A6B-BE90-AF745989C468}"/>
          </ac:picMkLst>
        </pc:picChg>
      </pc:sldChg>
      <pc:sldChg chg="addSp modSp new mod setBg setClrOvrMap">
        <pc:chgData name="Bartek Maj" userId="4c8075b27f70a186" providerId="LiveId" clId="{A49196E1-BAC4-40ED-AEB6-60DB094F8EA5}" dt="2021-04-20T21:01:42.440" v="776" actId="26606"/>
        <pc:sldMkLst>
          <pc:docMk/>
          <pc:sldMk cId="3957468145" sldId="267"/>
        </pc:sldMkLst>
        <pc:spChg chg="mo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2" creationId="{7CFA5BE0-10BC-437D-B060-EC3925871FA6}"/>
          </ac:spMkLst>
        </pc:spChg>
        <pc:spChg chg="mo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3" creationId="{13EEA7E5-B0CD-47CB-BADE-6748D525BA11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20" creationId="{9179DE42-5613-4B35-A1E6-6CCBAA13C743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26" creationId="{52FB45E9-914E-4471-AC87-E475CD51767D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28" creationId="{C310626D-5743-49D4-8F7D-88C4F8F05774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30" creationId="{3C195FC1-B568-4C72-9902-34CB35DDD7A1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32" creationId="{EF2BDF77-362C-43F0-8CBB-A969EC2AE0C4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34" creationId="{4BE96B01-3929-432D-B8C2-ADBCB74C2EF4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36" creationId="{2A6FCDE6-CDE2-4C51-B18E-A95CFB679714}"/>
          </ac:spMkLst>
        </pc:spChg>
        <pc:spChg chg="add">
          <ac:chgData name="Bartek Maj" userId="4c8075b27f70a186" providerId="LiveId" clId="{A49196E1-BAC4-40ED-AEB6-60DB094F8EA5}" dt="2021-04-20T21:01:42.440" v="776" actId="26606"/>
          <ac:spMkLst>
            <pc:docMk/>
            <pc:sldMk cId="3957468145" sldId="267"/>
            <ac:spMk id="38" creationId="{9D2E8756-2465-473A-BA2A-2DB1D6224745}"/>
          </ac:spMkLst>
        </pc:spChg>
        <pc:grpChg chg="add">
          <ac:chgData name="Bartek Maj" userId="4c8075b27f70a186" providerId="LiveId" clId="{A49196E1-BAC4-40ED-AEB6-60DB094F8EA5}" dt="2021-04-20T21:01:42.440" v="776" actId="26606"/>
          <ac:grpSpMkLst>
            <pc:docMk/>
            <pc:sldMk cId="3957468145" sldId="267"/>
            <ac:grpSpMk id="8" creationId="{28460BD8-AE3F-4AC9-9D0B-717052AA5D3A}"/>
          </ac:grpSpMkLst>
        </pc:grpChg>
        <pc:cxnChg chg="add">
          <ac:chgData name="Bartek Maj" userId="4c8075b27f70a186" providerId="LiveId" clId="{A49196E1-BAC4-40ED-AEB6-60DB094F8EA5}" dt="2021-04-20T21:01:42.440" v="776" actId="26606"/>
          <ac:cxnSpMkLst>
            <pc:docMk/>
            <pc:sldMk cId="3957468145" sldId="267"/>
            <ac:cxnSpMk id="22" creationId="{EB898B32-3891-4C3A-8F58-C5969D2E9033}"/>
          </ac:cxnSpMkLst>
        </pc:cxnChg>
        <pc:cxnChg chg="add">
          <ac:chgData name="Bartek Maj" userId="4c8075b27f70a186" providerId="LiveId" clId="{A49196E1-BAC4-40ED-AEB6-60DB094F8EA5}" dt="2021-04-20T21:01:42.440" v="776" actId="26606"/>
          <ac:cxnSpMkLst>
            <pc:docMk/>
            <pc:sldMk cId="3957468145" sldId="267"/>
            <ac:cxnSpMk id="24" creationId="{4AE4806D-B8F9-4679-A68A-9BD21C01A301}"/>
          </ac:cxnSpMkLst>
        </pc:cxnChg>
      </pc:sldChg>
      <pc:sldChg chg="addSp delSp modSp new mod setBg setClrOvrMap">
        <pc:chgData name="Bartek Maj" userId="4c8075b27f70a186" providerId="LiveId" clId="{A49196E1-BAC4-40ED-AEB6-60DB094F8EA5}" dt="2021-04-20T21:18:45.567" v="847" actId="26606"/>
        <pc:sldMkLst>
          <pc:docMk/>
          <pc:sldMk cId="895264949" sldId="268"/>
        </pc:sldMkLst>
        <pc:spChg chg="mod ord">
          <ac:chgData name="Bartek Maj" userId="4c8075b27f70a186" providerId="LiveId" clId="{A49196E1-BAC4-40ED-AEB6-60DB094F8EA5}" dt="2021-04-20T21:18:45.567" v="847" actId="26606"/>
          <ac:spMkLst>
            <pc:docMk/>
            <pc:sldMk cId="895264949" sldId="268"/>
            <ac:spMk id="2" creationId="{8E4A9F97-7FAA-4410-8E1B-E5324B015773}"/>
          </ac:spMkLst>
        </pc:spChg>
        <pc:spChg chg="del">
          <ac:chgData name="Bartek Maj" userId="4c8075b27f70a186" providerId="LiveId" clId="{A49196E1-BAC4-40ED-AEB6-60DB094F8EA5}" dt="2021-04-20T21:04:05.789" v="794" actId="931"/>
          <ac:spMkLst>
            <pc:docMk/>
            <pc:sldMk cId="895264949" sldId="268"/>
            <ac:spMk id="3" creationId="{B38518AC-F228-4400-A812-3FC277448142}"/>
          </ac:spMkLst>
        </pc:spChg>
        <pc:spChg chg="del">
          <ac:chgData name="Bartek Maj" userId="4c8075b27f70a186" providerId="LiveId" clId="{A49196E1-BAC4-40ED-AEB6-60DB094F8EA5}" dt="2021-04-20T21:04:13.656" v="795" actId="931"/>
          <ac:spMkLst>
            <pc:docMk/>
            <pc:sldMk cId="895264949" sldId="268"/>
            <ac:spMk id="4" creationId="{6DE66D32-D659-4CAC-868D-8FDF12C350DE}"/>
          </ac:spMkLst>
        </pc:spChg>
        <pc:spChg chg="add mod">
          <ac:chgData name="Bartek Maj" userId="4c8075b27f70a186" providerId="LiveId" clId="{A49196E1-BAC4-40ED-AEB6-60DB094F8EA5}" dt="2021-04-20T21:18:45.567" v="847" actId="26606"/>
          <ac:spMkLst>
            <pc:docMk/>
            <pc:sldMk cId="895264949" sldId="268"/>
            <ac:spMk id="12" creationId="{EFF8539A-3E8B-42B0-9FEA-01849015770A}"/>
          </ac:spMkLst>
        </pc:spChg>
        <pc:spChg chg="add del">
          <ac:chgData name="Bartek Maj" userId="4c8075b27f70a186" providerId="LiveId" clId="{A49196E1-BAC4-40ED-AEB6-60DB094F8EA5}" dt="2021-04-20T21:18:45.567" v="847" actId="26606"/>
          <ac:spMkLst>
            <pc:docMk/>
            <pc:sldMk cId="895264949" sldId="268"/>
            <ac:spMk id="27" creationId="{46E2C1D0-2072-4664-9C67-3B12866F5B97}"/>
          </ac:spMkLst>
        </pc:spChg>
        <pc:spChg chg="add del">
          <ac:chgData name="Bartek Maj" userId="4c8075b27f70a186" providerId="LiveId" clId="{A49196E1-BAC4-40ED-AEB6-60DB094F8EA5}" dt="2021-04-20T21:18:45.567" v="847" actId="26606"/>
          <ac:spMkLst>
            <pc:docMk/>
            <pc:sldMk cId="895264949" sldId="268"/>
            <ac:spMk id="29" creationId="{37FEB674-D811-4FFE-A878-29D0C0ED18D4}"/>
          </ac:spMkLst>
        </pc:spChg>
        <pc:spChg chg="add del">
          <ac:chgData name="Bartek Maj" userId="4c8075b27f70a186" providerId="LiveId" clId="{A49196E1-BAC4-40ED-AEB6-60DB094F8EA5}" dt="2021-04-20T21:18:45.529" v="846" actId="26606"/>
          <ac:spMkLst>
            <pc:docMk/>
            <pc:sldMk cId="895264949" sldId="268"/>
            <ac:spMk id="46" creationId="{9B6A14F7-CC83-4722-B948-C77EF5228287}"/>
          </ac:spMkLst>
        </pc:spChg>
        <pc:spChg chg="add del">
          <ac:chgData name="Bartek Maj" userId="4c8075b27f70a186" providerId="LiveId" clId="{A49196E1-BAC4-40ED-AEB6-60DB094F8EA5}" dt="2021-04-20T21:18:45.529" v="846" actId="26606"/>
          <ac:spMkLst>
            <pc:docMk/>
            <pc:sldMk cId="895264949" sldId="268"/>
            <ac:spMk id="48" creationId="{1FD1CAA3-F07B-4451-A14C-176BCB1FC0D9}"/>
          </ac:spMkLst>
        </pc:spChg>
        <pc:spChg chg="add">
          <ac:chgData name="Bartek Maj" userId="4c8075b27f70a186" providerId="LiveId" clId="{A49196E1-BAC4-40ED-AEB6-60DB094F8EA5}" dt="2021-04-20T21:18:45.567" v="847" actId="26606"/>
          <ac:spMkLst>
            <pc:docMk/>
            <pc:sldMk cId="895264949" sldId="268"/>
            <ac:spMk id="51" creationId="{F8C142A9-7145-49A3-904E-C94D675197A2}"/>
          </ac:spMkLst>
        </pc:spChg>
        <pc:spChg chg="add">
          <ac:chgData name="Bartek Maj" userId="4c8075b27f70a186" providerId="LiveId" clId="{A49196E1-BAC4-40ED-AEB6-60DB094F8EA5}" dt="2021-04-20T21:18:45.567" v="847" actId="26606"/>
          <ac:spMkLst>
            <pc:docMk/>
            <pc:sldMk cId="895264949" sldId="268"/>
            <ac:spMk id="52" creationId="{557ADA24-F07F-4AF3-A108-8B0538C1BB87}"/>
          </ac:spMkLst>
        </pc:spChg>
        <pc:grpChg chg="add del">
          <ac:chgData name="Bartek Maj" userId="4c8075b27f70a186" providerId="LiveId" clId="{A49196E1-BAC4-40ED-AEB6-60DB094F8EA5}" dt="2021-04-20T21:18:45.567" v="847" actId="26606"/>
          <ac:grpSpMkLst>
            <pc:docMk/>
            <pc:sldMk cId="895264949" sldId="268"/>
            <ac:grpSpMk id="15" creationId="{EB0D40EF-BA14-42F1-9492-D38C59DCAB67}"/>
          </ac:grpSpMkLst>
        </pc:grpChg>
        <pc:grpChg chg="add del">
          <ac:chgData name="Bartek Maj" userId="4c8075b27f70a186" providerId="LiveId" clId="{A49196E1-BAC4-40ED-AEB6-60DB094F8EA5}" dt="2021-04-20T21:18:45.529" v="846" actId="26606"/>
          <ac:grpSpMkLst>
            <pc:docMk/>
            <pc:sldMk cId="895264949" sldId="268"/>
            <ac:grpSpMk id="34" creationId="{5EA39187-0197-4C1D-BE4A-06B353C7B215}"/>
          </ac:grpSpMkLst>
        </pc:grpChg>
        <pc:grpChg chg="add">
          <ac:chgData name="Bartek Maj" userId="4c8075b27f70a186" providerId="LiveId" clId="{A49196E1-BAC4-40ED-AEB6-60DB094F8EA5}" dt="2021-04-20T21:18:45.567" v="847" actId="26606"/>
          <ac:grpSpMkLst>
            <pc:docMk/>
            <pc:sldMk cId="895264949" sldId="268"/>
            <ac:grpSpMk id="50" creationId="{5EA39187-0197-4C1D-BE4A-06B353C7B215}"/>
          </ac:grpSpMkLst>
        </pc:grpChg>
        <pc:picChg chg="add mod ord">
          <ac:chgData name="Bartek Maj" userId="4c8075b27f70a186" providerId="LiveId" clId="{A49196E1-BAC4-40ED-AEB6-60DB094F8EA5}" dt="2021-04-20T21:18:45.567" v="847" actId="26606"/>
          <ac:picMkLst>
            <pc:docMk/>
            <pc:sldMk cId="895264949" sldId="268"/>
            <ac:picMk id="6" creationId="{ABB6C83F-C445-46B4-BE6C-21100DA4E7A5}"/>
          </ac:picMkLst>
        </pc:picChg>
        <pc:picChg chg="add mod">
          <ac:chgData name="Bartek Maj" userId="4c8075b27f70a186" providerId="LiveId" clId="{A49196E1-BAC4-40ED-AEB6-60DB094F8EA5}" dt="2021-04-20T21:18:45.529" v="846" actId="26606"/>
          <ac:picMkLst>
            <pc:docMk/>
            <pc:sldMk cId="895264949" sldId="268"/>
            <ac:picMk id="8" creationId="{1477600F-3E1B-4B5A-B4FC-37EEC27CB4B8}"/>
          </ac:picMkLst>
        </pc:picChg>
      </pc:sldChg>
      <pc:sldChg chg="addSp delSp modSp new mod setBg">
        <pc:chgData name="Bartek Maj" userId="4c8075b27f70a186" providerId="LiveId" clId="{A49196E1-BAC4-40ED-AEB6-60DB094F8EA5}" dt="2021-04-20T21:08:49.669" v="836" actId="26606"/>
        <pc:sldMkLst>
          <pc:docMk/>
          <pc:sldMk cId="2413339354" sldId="269"/>
        </pc:sldMkLst>
        <pc:spChg chg="mod ord">
          <ac:chgData name="Bartek Maj" userId="4c8075b27f70a186" providerId="LiveId" clId="{A49196E1-BAC4-40ED-AEB6-60DB094F8EA5}" dt="2021-04-20T21:08:49.669" v="836" actId="26606"/>
          <ac:spMkLst>
            <pc:docMk/>
            <pc:sldMk cId="2413339354" sldId="269"/>
            <ac:spMk id="2" creationId="{D04B1E1C-B4E7-4B06-A767-B84F2F665E52}"/>
          </ac:spMkLst>
        </pc:spChg>
        <pc:spChg chg="del">
          <ac:chgData name="Bartek Maj" userId="4c8075b27f70a186" providerId="LiveId" clId="{A49196E1-BAC4-40ED-AEB6-60DB094F8EA5}" dt="2021-04-20T21:08:35.535" v="834" actId="931"/>
          <ac:spMkLst>
            <pc:docMk/>
            <pc:sldMk cId="2413339354" sldId="269"/>
            <ac:spMk id="3" creationId="{1A76A8D7-6777-4345-961F-6306E9B0FAF3}"/>
          </ac:spMkLst>
        </pc:spChg>
        <pc:grpChg chg="add">
          <ac:chgData name="Bartek Maj" userId="4c8075b27f70a186" providerId="LiveId" clId="{A49196E1-BAC4-40ED-AEB6-60DB094F8EA5}" dt="2021-04-20T21:08:49.669" v="836" actId="26606"/>
          <ac:grpSpMkLst>
            <pc:docMk/>
            <pc:sldMk cId="2413339354" sldId="269"/>
            <ac:grpSpMk id="10" creationId="{88C9B83F-64CD-41C1-925F-A08801FFD0BD}"/>
          </ac:grpSpMkLst>
        </pc:grpChg>
        <pc:picChg chg="add mod">
          <ac:chgData name="Bartek Maj" userId="4c8075b27f70a186" providerId="LiveId" clId="{A49196E1-BAC4-40ED-AEB6-60DB094F8EA5}" dt="2021-04-20T21:08:49.669" v="836" actId="26606"/>
          <ac:picMkLst>
            <pc:docMk/>
            <pc:sldMk cId="2413339354" sldId="269"/>
            <ac:picMk id="5" creationId="{C1520DEA-0007-46D8-83C4-9F60A2FEFE0F}"/>
          </ac:picMkLst>
        </pc:picChg>
      </pc:sldChg>
      <pc:sldChg chg="modSp new del mod">
        <pc:chgData name="Bartek Maj" userId="4c8075b27f70a186" providerId="LiveId" clId="{A49196E1-BAC4-40ED-AEB6-60DB094F8EA5}" dt="2021-04-20T21:06:42.301" v="808" actId="2696"/>
        <pc:sldMkLst>
          <pc:docMk/>
          <pc:sldMk cId="2490085427" sldId="269"/>
        </pc:sldMkLst>
        <pc:spChg chg="mod">
          <ac:chgData name="Bartek Maj" userId="4c8075b27f70a186" providerId="LiveId" clId="{A49196E1-BAC4-40ED-AEB6-60DB094F8EA5}" dt="2021-04-20T21:06:26.628" v="807" actId="20577"/>
          <ac:spMkLst>
            <pc:docMk/>
            <pc:sldMk cId="2490085427" sldId="269"/>
            <ac:spMk id="2" creationId="{40CD5E5F-383D-4DE3-958E-11332FF35EC7}"/>
          </ac:spMkLst>
        </pc:spChg>
      </pc:sldChg>
      <pc:sldMasterChg chg="del delSldLayout">
        <pc:chgData name="Bartek Maj" userId="4c8075b27f70a186" providerId="LiveId" clId="{A49196E1-BAC4-40ED-AEB6-60DB094F8EA5}" dt="2021-04-20T19:59:48.459" v="25" actId="26606"/>
        <pc:sldMasterMkLst>
          <pc:docMk/>
          <pc:sldMasterMk cId="2720993975" sldId="2147483677"/>
        </pc:sldMasterMkLst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769064736" sldId="2147483678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963016605" sldId="2147483679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486417211" sldId="2147483680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262641905" sldId="2147483681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1984504970" sldId="2147483682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803020554" sldId="2147483683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2956983290" sldId="2147483684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1431313473" sldId="2147483685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3164370197" sldId="2147483686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2564802110" sldId="2147483687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1569870118" sldId="2147483688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4141506111" sldId="2147483689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3463064991" sldId="2147483690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3339497770" sldId="2147483691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1085825" sldId="2147483692"/>
          </pc:sldLayoutMkLst>
        </pc:sldLayoutChg>
        <pc:sldLayoutChg chg="del">
          <pc:chgData name="Bartek Maj" userId="4c8075b27f70a186" providerId="LiveId" clId="{A49196E1-BAC4-40ED-AEB6-60DB094F8EA5}" dt="2021-04-20T19:59:48.459" v="25" actId="26606"/>
          <pc:sldLayoutMkLst>
            <pc:docMk/>
            <pc:sldMasterMk cId="2720993975" sldId="2147483677"/>
            <pc:sldLayoutMk cId="2380555532" sldId="2147483693"/>
          </pc:sldLayoutMkLst>
        </pc:sldLayoutChg>
      </pc:sldMasterChg>
      <pc:sldMasterChg chg="add replId addSldLayout">
        <pc:chgData name="Bartek Maj" userId="4c8075b27f70a186" providerId="LiveId" clId="{A49196E1-BAC4-40ED-AEB6-60DB094F8EA5}" dt="2021-04-20T19:59:48.459" v="25" actId="26606"/>
        <pc:sldMasterMkLst>
          <pc:docMk/>
          <pc:sldMasterMk cId="1681343095" sldId="2147483694"/>
        </pc:sldMasterMkLst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2166332629" sldId="2147483695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2681924564" sldId="2147483696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763479310" sldId="2147483697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639976065" sldId="2147483698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511599170" sldId="2147483699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915725113" sldId="2147483700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354343891" sldId="2147483701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360963355" sldId="2147483702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048277387" sldId="2147483703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1771111322" sldId="2147483704"/>
          </pc:sldLayoutMkLst>
        </pc:sldLayoutChg>
        <pc:sldLayoutChg chg="add replId">
          <pc:chgData name="Bartek Maj" userId="4c8075b27f70a186" providerId="LiveId" clId="{A49196E1-BAC4-40ED-AEB6-60DB094F8EA5}" dt="2021-04-20T19:59:48.459" v="25" actId="26606"/>
          <pc:sldLayoutMkLst>
            <pc:docMk/>
            <pc:sldMasterMk cId="1681343095" sldId="2147483694"/>
            <pc:sldLayoutMk cId="2845700565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3DF0-6D48-4BCF-B161-B99878C2AC18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BA9CD-B455-407F-9416-39CD14C3D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58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BA9CD-B455-407F-9416-39CD14C3D0C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0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56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434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2173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80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7224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36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1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45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594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6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6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18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71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423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56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ęta droga przez wzgórza i dolinę o zachodzie słońca">
            <a:extLst>
              <a:ext uri="{FF2B5EF4-FFF2-40B4-BE49-F238E27FC236}">
                <a16:creationId xmlns:a16="http://schemas.microsoft.com/office/drawing/2014/main" xmlns="" id="{C149A320-45A1-4EE2-ACF1-B8ED58A4B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5" r="438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42BF4A-7EA3-418C-A62B-C387D98D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pl-PL" dirty="0"/>
              <a:t>Angielski wokół nas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F60CDD9-148E-4C28-8819-BD704BB65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/>
          </a:p>
          <a:p>
            <a:r>
              <a:rPr lang="pl-PL" smtClean="0"/>
              <a:t>Autor</a:t>
            </a:r>
            <a:r>
              <a:rPr lang="pl-PL" dirty="0" smtClean="0"/>
              <a:t>: Bartosz </a:t>
            </a:r>
            <a:r>
              <a:rPr lang="pl-PL" smtClean="0"/>
              <a:t>Maj kl.7a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2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227E26-CFFF-4188-89C5-7625AF16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Wanted</a:t>
            </a:r>
            <a:r>
              <a:rPr lang="pl-PL" dirty="0"/>
              <a:t> – </a:t>
            </a:r>
            <a:r>
              <a:rPr lang="pl-PL" dirty="0" smtClean="0"/>
              <a:t>poszukiwany</a:t>
            </a:r>
            <a:endParaRPr lang="pl-PL" dirty="0"/>
          </a:p>
        </p:txBody>
      </p:sp>
      <p:pic>
        <p:nvPicPr>
          <p:cNvPr id="5" name="Symbol zastępczy zawartości 4" descr="Obraz zawierający tekst, słodki&#10;&#10;Opis wygenerowany automatycznie">
            <a:extLst>
              <a:ext uri="{FF2B5EF4-FFF2-40B4-BE49-F238E27FC236}">
                <a16:creationId xmlns:a16="http://schemas.microsoft.com/office/drawing/2014/main" xmlns="" id="{027F28E1-3E4F-4A6B-BE90-AF745989C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8" y="2377440"/>
            <a:ext cx="5694979" cy="3504602"/>
          </a:xfrm>
        </p:spPr>
      </p:pic>
    </p:spTree>
    <p:extLst>
      <p:ext uri="{BB962C8B-B14F-4D97-AF65-F5344CB8AC3E}">
        <p14:creationId xmlns:p14="http://schemas.microsoft.com/office/powerpoint/2010/main" val="49033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FA5BE0-10BC-437D-B060-EC392587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Clining</a:t>
            </a:r>
            <a:r>
              <a:rPr lang="en-US" sz="6000" dirty="0">
                <a:solidFill>
                  <a:srgbClr val="FFFFFF"/>
                </a:solidFill>
              </a:rPr>
              <a:t> agents – </a:t>
            </a:r>
            <a:r>
              <a:rPr lang="en-US" sz="6000" dirty="0" err="1">
                <a:solidFill>
                  <a:srgbClr val="FFFFFF"/>
                </a:solidFill>
              </a:rPr>
              <a:t>środki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czyszczące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3EEA7E5-B0CD-47CB-BADE-6748D525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3">
            <a:extLst>
              <a:ext uri="{FF2B5EF4-FFF2-40B4-BE49-F238E27FC236}">
                <a16:creationId xmlns:a16="http://schemas.microsoft.com/office/drawing/2014/main" xmlns="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xmlns="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xmlns="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xmlns="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xmlns="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xmlns="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1" name="Rectangle 45">
            <a:extLst>
              <a:ext uri="{FF2B5EF4-FFF2-40B4-BE49-F238E27FC236}">
                <a16:creationId xmlns:a16="http://schemas.microsoft.com/office/drawing/2014/main" xmlns="" id="{F8C142A9-7145-49A3-904E-C94D67519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Symbol zastępczy zawartości 7" descr="Obraz zawierający trawa, ptak, zewnętrzne, gęś&#10;&#10;Opis wygenerowany automatycznie">
            <a:extLst>
              <a:ext uri="{FF2B5EF4-FFF2-40B4-BE49-F238E27FC236}">
                <a16:creationId xmlns:a16="http://schemas.microsoft.com/office/drawing/2014/main" xmlns="" id="{1477600F-3E1B-4B5A-B4FC-37EEC27CB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5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ABB6C83F-C445-46B4-BE6C-21100DA4E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2222" b="1"/>
          <a:stretch/>
        </p:blipFill>
        <p:spPr>
          <a:xfrm>
            <a:off x="5790355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2" name="Freeform: Shape 47">
            <a:extLst>
              <a:ext uri="{FF2B5EF4-FFF2-40B4-BE49-F238E27FC236}">
                <a16:creationId xmlns:a16="http://schemas.microsoft.com/office/drawing/2014/main" xmlns="" id="{557ADA24-F07F-4AF3-A108-8B0538C1B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4A9F97-7FAA-4410-8E1B-E5324B01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33" y="3011476"/>
            <a:ext cx="4519338" cy="18552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Duck – kaczka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EFF8539A-3E8B-42B0-9FEA-018490157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733" y="2167613"/>
            <a:ext cx="4167376" cy="6995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Duck</a:t>
            </a:r>
          </a:p>
        </p:txBody>
      </p:sp>
    </p:spTree>
    <p:extLst>
      <p:ext uri="{BB962C8B-B14F-4D97-AF65-F5344CB8AC3E}">
        <p14:creationId xmlns:p14="http://schemas.microsoft.com/office/powerpoint/2010/main" val="89526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1520DEA-0007-46D8-83C4-9F60A2FEF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614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4B1E1C-B4E7-4B06-A767-B84F2F66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Finish – koniec </a:t>
            </a:r>
          </a:p>
        </p:txBody>
      </p:sp>
    </p:spTree>
    <p:extLst>
      <p:ext uri="{BB962C8B-B14F-4D97-AF65-F5344CB8AC3E}">
        <p14:creationId xmlns:p14="http://schemas.microsoft.com/office/powerpoint/2010/main" val="241333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Cytryna w wodzie z bąbelkami">
            <a:extLst>
              <a:ext uri="{FF2B5EF4-FFF2-40B4-BE49-F238E27FC236}">
                <a16:creationId xmlns:a16="http://schemas.microsoft.com/office/drawing/2014/main" xmlns="" id="{331077F3-FB79-4211-8774-DBDD010EB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6" r="2947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C9CF26-97B8-4930-B21A-44853145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 err="1" smtClean="0"/>
              <a:t>Energ</a:t>
            </a:r>
            <a:r>
              <a:rPr lang="pl-PL" sz="4600" dirty="0" smtClean="0"/>
              <a:t>y</a:t>
            </a:r>
            <a:r>
              <a:rPr lang="en-US" sz="4600" dirty="0" smtClean="0"/>
              <a:t> </a:t>
            </a:r>
            <a:r>
              <a:rPr lang="en-US" sz="4600" dirty="0"/>
              <a:t>drink – </a:t>
            </a:r>
            <a:r>
              <a:rPr lang="en-US" sz="4600" dirty="0" err="1"/>
              <a:t>napój</a:t>
            </a:r>
            <a:r>
              <a:rPr lang="en-US" sz="4600" dirty="0"/>
              <a:t> </a:t>
            </a:r>
            <a:r>
              <a:rPr lang="en-US" sz="4600" dirty="0" err="1"/>
              <a:t>energetyczny</a:t>
            </a:r>
            <a:r>
              <a:rPr lang="en-US" sz="4600" dirty="0"/>
              <a:t>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82C505-34FE-4404-BC17-14D711ED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423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2A63CA-1827-4B4A-9BA2-FA229771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39" y="4475702"/>
            <a:ext cx="7022027" cy="6946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		Red Bull – </a:t>
            </a:r>
            <a:r>
              <a:rPr lang="en-US" sz="4200" dirty="0" err="1"/>
              <a:t>Czerwony</a:t>
            </a:r>
            <a:r>
              <a:rPr lang="en-US" sz="4200" dirty="0"/>
              <a:t> </a:t>
            </a:r>
            <a:r>
              <a:rPr lang="en-US" sz="4200" dirty="0" err="1"/>
              <a:t>Byk</a:t>
            </a:r>
            <a:r>
              <a:rPr lang="en-US" sz="4200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Symbol zastępczy zawartości 5" descr="Obraz zawierający czerwony, pomarańczowy&#10;&#10;Opis wygenerowany automatycznie">
            <a:extLst>
              <a:ext uri="{FF2B5EF4-FFF2-40B4-BE49-F238E27FC236}">
                <a16:creationId xmlns:a16="http://schemas.microsoft.com/office/drawing/2014/main" xmlns="" id="{816160C3-964F-45F9-8D05-6A43EBE4E4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7" r="2" b="21927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8" name="Symbol zastępczy zawartości 7" descr="Obraz zawierający tekst, wewnątrz, kubek&#10;&#10;Opis wygenerowany automatycznie">
            <a:extLst>
              <a:ext uri="{FF2B5EF4-FFF2-40B4-BE49-F238E27FC236}">
                <a16:creationId xmlns:a16="http://schemas.microsoft.com/office/drawing/2014/main" xmlns="" id="{B5B01795-6976-403F-A4D0-CA7D3F272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3" r="-1" b="23796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0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A7358F-D661-44BA-A32B-147D6A70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Black – czarny </a:t>
            </a:r>
          </a:p>
        </p:txBody>
      </p:sp>
      <p:sp>
        <p:nvSpPr>
          <p:cNvPr id="50" name="Symbol zastępczy zawartości 9">
            <a:extLst>
              <a:ext uri="{FF2B5EF4-FFF2-40B4-BE49-F238E27FC236}">
                <a16:creationId xmlns:a16="http://schemas.microsoft.com/office/drawing/2014/main" xmlns="" id="{37B1EAD0-53A1-44C0-B0AD-9A4181AD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xmlns="" id="{5EB9D681-DE68-4822-9981-3663FADA58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1256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1" name="Isosceles Triangle 30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764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EC2B5C-D4D7-4ED4-8EFF-CE9F62CD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Tv channels – program telewizyjny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36E8F01-8113-4FB1-8A7D-960F872E1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CEE237-05C3-483D-9A42-8BF38711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768948"/>
            <a:ext cx="8288035" cy="799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			Animal Planet – </a:t>
            </a:r>
            <a:r>
              <a:rPr lang="pl-PL" sz="3400" dirty="0" smtClean="0"/>
              <a:t>planeta </a:t>
            </a:r>
            <a:r>
              <a:rPr lang="en-US" sz="3400" dirty="0" err="1" smtClean="0"/>
              <a:t>zwierząt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EA096A64-3C87-4389-96A2-F80EE8E14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5" y="1020545"/>
            <a:ext cx="4883927" cy="2820467"/>
          </a:xfrm>
          <a:prstGeom prst="rect">
            <a:avLst/>
          </a:prstGeom>
        </p:spPr>
      </p:pic>
      <p:pic>
        <p:nvPicPr>
          <p:cNvPr id="6" name="Symbol zastępczy zawartości 5" descr="Obraz zawierający mapa&#10;&#10;Opis wygenerowany automatycznie">
            <a:extLst>
              <a:ext uri="{FF2B5EF4-FFF2-40B4-BE49-F238E27FC236}">
                <a16:creationId xmlns:a16="http://schemas.microsoft.com/office/drawing/2014/main" xmlns="" id="{F5ECA688-3CCE-454C-B2C0-E816D1E1FB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61" y="842508"/>
            <a:ext cx="3176540" cy="31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13670D-942F-4A34-A769-880EF719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4553712"/>
            <a:ext cx="9791114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Discovery channel </a:t>
            </a:r>
            <a:r>
              <a:rPr lang="pl-PL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kanał odkrywania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CCB3A52-61FA-4363-BD5B-5DA4D7254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8" y="969390"/>
            <a:ext cx="8288033" cy="32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0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B8A5A16-7BE9-4AA1-9B5E-00FAFA5C8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5D27F9-7623-4A6E-89FF-87E6C4E0D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7B7CFC0-1E17-41C5-BF93-16E99B1F89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640594F-E37B-4D91-8E95-9DA62A9B9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93C9D004-5359-4937-9D4B-EC89888063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0DE8B4BF-A71A-4324-A033-7886CF70A0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5697F627-1058-435C-96D4-98AB552C6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92EF457-D744-4C61-8670-518EC1D2D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645924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49E61018-BC96-47DC-B47F-FFBA96BA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3CA434EC-618C-4787-86BA-1BF4747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97378863-CDB3-4B0F-A65C-98A1252DD0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2CFA7B0-553C-4846-B489-31772290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9D8EF0-7CAF-45B7-B426-58172AFC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267012"/>
            <a:ext cx="7766936" cy="27838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Bar-baton </a:t>
            </a:r>
          </a:p>
        </p:txBody>
      </p:sp>
    </p:spTree>
    <p:extLst>
      <p:ext uri="{BB962C8B-B14F-4D97-AF65-F5344CB8AC3E}">
        <p14:creationId xmlns:p14="http://schemas.microsoft.com/office/powerpoint/2010/main" val="301797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Symbol zastępczy zawartości 7" descr="Obraz zawierający trawa, zewnętrzne, lew, ssak&#10;&#10;Opis wygenerowany automatycznie">
            <a:extLst>
              <a:ext uri="{FF2B5EF4-FFF2-40B4-BE49-F238E27FC236}">
                <a16:creationId xmlns:a16="http://schemas.microsoft.com/office/drawing/2014/main" xmlns="" id="{E1E3C14A-9012-415C-9B45-85BB44EDC3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13651" b="-1"/>
          <a:stretch/>
        </p:blipFill>
        <p:spPr>
          <a:xfrm>
            <a:off x="1" y="10"/>
            <a:ext cx="7133103" cy="6857990"/>
          </a:xfrm>
          <a:custGeom>
            <a:avLst/>
            <a:gdLst/>
            <a:ahLst/>
            <a:cxnLst/>
            <a:rect l="l" t="t" r="r" b="b"/>
            <a:pathLst>
              <a:path w="7133103" h="6858000">
                <a:moveTo>
                  <a:pt x="5465144" y="0"/>
                </a:moveTo>
                <a:lnTo>
                  <a:pt x="5512734" y="0"/>
                </a:lnTo>
                <a:lnTo>
                  <a:pt x="4485685" y="6857536"/>
                </a:lnTo>
                <a:lnTo>
                  <a:pt x="5579837" y="6857536"/>
                </a:lnTo>
                <a:lnTo>
                  <a:pt x="6606886" y="0"/>
                </a:lnTo>
                <a:lnTo>
                  <a:pt x="7133103" y="0"/>
                </a:lnTo>
                <a:lnTo>
                  <a:pt x="6108724" y="6858000"/>
                </a:lnTo>
                <a:lnTo>
                  <a:pt x="4428446" y="6858000"/>
                </a:lnTo>
                <a:close/>
                <a:moveTo>
                  <a:pt x="0" y="0"/>
                </a:moveTo>
                <a:lnTo>
                  <a:pt x="5317923" y="0"/>
                </a:lnTo>
                <a:lnTo>
                  <a:pt x="42812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Isosceles Triangle 30">
            <a:extLst>
              <a:ext uri="{FF2B5EF4-FFF2-40B4-BE49-F238E27FC236}">
                <a16:creationId xmlns:a16="http://schemas.microsoft.com/office/drawing/2014/main" xmlns="" id="{1E85D417-27EC-4DED-8F43-42F467CA0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7738A16-D692-499C-B7CA-D781E0FC59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7327"/>
          <a:stretch/>
        </p:blipFill>
        <p:spPr>
          <a:xfrm>
            <a:off x="4270595" y="10"/>
            <a:ext cx="7910772" cy="6857990"/>
          </a:xfrm>
          <a:custGeom>
            <a:avLst/>
            <a:gdLst/>
            <a:ahLst/>
            <a:cxnLst/>
            <a:rect l="l" t="t" r="r" b="b"/>
            <a:pathLst>
              <a:path w="7910772" h="6858000">
                <a:moveTo>
                  <a:pt x="2851876" y="0"/>
                </a:moveTo>
                <a:lnTo>
                  <a:pt x="3272912" y="0"/>
                </a:lnTo>
                <a:lnTo>
                  <a:pt x="7910772" y="0"/>
                </a:lnTo>
                <a:lnTo>
                  <a:pt x="7910772" y="6858000"/>
                </a:lnTo>
                <a:lnTo>
                  <a:pt x="3272912" y="6858000"/>
                </a:lnTo>
                <a:lnTo>
                  <a:pt x="1827497" y="6858000"/>
                </a:lnTo>
                <a:close/>
                <a:moveTo>
                  <a:pt x="1231508" y="0"/>
                </a:moveTo>
                <a:lnTo>
                  <a:pt x="2325660" y="0"/>
                </a:lnTo>
                <a:lnTo>
                  <a:pt x="1298610" y="6857536"/>
                </a:lnTo>
                <a:lnTo>
                  <a:pt x="204458" y="6857536"/>
                </a:lnTo>
                <a:close/>
                <a:moveTo>
                  <a:pt x="1036697" y="0"/>
                </a:moveTo>
                <a:lnTo>
                  <a:pt x="1183917" y="0"/>
                </a:lnTo>
                <a:lnTo>
                  <a:pt x="14721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Freeform 52">
            <a:extLst>
              <a:ext uri="{FF2B5EF4-FFF2-40B4-BE49-F238E27FC236}">
                <a16:creationId xmlns:a16="http://schemas.microsoft.com/office/drawing/2014/main" xmlns="" id="{1791B1BB-FE13-4CFB-8E96-239B0359FC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A45B938-627C-40C9-906D-35DB0B2A3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9A7C1C7-D61F-4328-9365-C2E9FB51B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D4598D67-01E1-4F80-BF88-027360CD9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46057D2E-7352-4572-9CD5-3ACEA8759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xmlns="" id="{372B5882-6C57-48ED-A4C2-732339994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4FDB2A-9267-4696-A6E6-644C123E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01" y="4267831"/>
            <a:ext cx="5181601" cy="1329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Lion – lew </a:t>
            </a: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xmlns="" id="{44B8980A-BD28-4D51-B0C6-D8D890547F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xmlns="" id="{8C697CF8-DABE-4A9E-927D-1353E2D33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xmlns="" id="{FF59084C-735D-45F6-AA66-45ECC751C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9">
            <a:extLst>
              <a:ext uri="{FF2B5EF4-FFF2-40B4-BE49-F238E27FC236}">
                <a16:creationId xmlns:a16="http://schemas.microsoft.com/office/drawing/2014/main" xmlns="" id="{B3D8EFF3-DC43-46A7-982C-EF95DA454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689605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47</Words>
  <Application>Microsoft Office PowerPoint</Application>
  <PresentationFormat>Niestandardowy</PresentationFormat>
  <Paragraphs>18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Faseta</vt:lpstr>
      <vt:lpstr>Angielski wokół nas</vt:lpstr>
      <vt:lpstr>Energy drink – napój energetyczny </vt:lpstr>
      <vt:lpstr>  Red Bull – Czerwony Byk </vt:lpstr>
      <vt:lpstr>Black – czarny </vt:lpstr>
      <vt:lpstr>Tv channels – program telewizyjny </vt:lpstr>
      <vt:lpstr>   Animal Planet – planeta zwierząt </vt:lpstr>
      <vt:lpstr>Discovery channel – kanał odkrywania</vt:lpstr>
      <vt:lpstr>Bar-baton </vt:lpstr>
      <vt:lpstr>Lion – lew </vt:lpstr>
      <vt:lpstr>Wanted – poszukiwany</vt:lpstr>
      <vt:lpstr>Clining agents – środki czyszczące </vt:lpstr>
      <vt:lpstr>Duck – kaczka </vt:lpstr>
      <vt:lpstr>Finish – koniec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Angielski wokół nas</dc:title>
  <dc:creator>Bartek Maj</dc:creator>
  <cp:lastModifiedBy>Marta Bartkowiak</cp:lastModifiedBy>
  <cp:revision>2</cp:revision>
  <dcterms:created xsi:type="dcterms:W3CDTF">2021-04-20T19:58:05Z</dcterms:created>
  <dcterms:modified xsi:type="dcterms:W3CDTF">2021-04-23T19:30:17Z</dcterms:modified>
</cp:coreProperties>
</file>