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roxima Nova" panose="020B0604020202020204" charset="0"/>
      <p:regular r:id="rId11"/>
      <p:bold r:id="rId12"/>
      <p:italic r:id="rId13"/>
      <p:boldItalic r:id="rId14"/>
    </p:embeddedFont>
    <p:embeddedFont>
      <p:font typeface="Alfa Slab One" panose="020B0604020202020204" charset="-18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8984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db7ea21a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db7ea21a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db7ea21a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db7ea21a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db7ea21a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db7ea21a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db7ea21a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db7ea21a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db7ea21a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db7ea21a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db7ea21a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db7ea21a1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db7ea21a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db7ea21a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245550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A61C00"/>
                </a:solidFill>
              </a:rPr>
              <a:t>English around us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Julita Kempa kl.8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DD7E6B"/>
                </a:solidFill>
              </a:rPr>
              <a:t>Angielski na produktach</a:t>
            </a:r>
            <a:endParaRPr>
              <a:solidFill>
                <a:srgbClr val="DD7E6B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3275" y="881075"/>
            <a:ext cx="2509025" cy="25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534388" y="3501375"/>
            <a:ext cx="20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roxima Nova"/>
                <a:ea typeface="Proxima Nova"/>
                <a:cs typeface="Proxima Nova"/>
                <a:sym typeface="Proxima Nova"/>
              </a:rPr>
              <a:t>Pedigree - rodowód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9525" y="1017713"/>
            <a:ext cx="333375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292325" y="2866425"/>
            <a:ext cx="25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roxima Nova"/>
                <a:ea typeface="Proxima Nova"/>
                <a:cs typeface="Proxima Nova"/>
                <a:sym typeface="Proxima Nova"/>
              </a:rPr>
              <a:t>7 days - 7 dni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450" y="1152487"/>
            <a:ext cx="2248901" cy="22489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212075" y="3391300"/>
            <a:ext cx="333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roxima Nova"/>
                <a:ea typeface="Proxima Nova"/>
                <a:cs typeface="Proxima Nova"/>
                <a:sym typeface="Proxima Nova"/>
              </a:rPr>
              <a:t>head and shoulders - głowa i ramiona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Skróty młodzieży w języku angielskim 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9925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l" dirty="0">
                <a:solidFill>
                  <a:srgbClr val="000000"/>
                </a:solidFill>
              </a:rPr>
              <a:t>BTW - by the way - tak po za tym,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l" dirty="0">
                <a:solidFill>
                  <a:srgbClr val="000000"/>
                </a:solidFill>
              </a:rPr>
              <a:t>IDK - I don’t know - nie wiem,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l" dirty="0">
                <a:solidFill>
                  <a:srgbClr val="000000"/>
                </a:solidFill>
              </a:rPr>
              <a:t>LMAO - Laughing My Ass Off - śmiać się do </a:t>
            </a:r>
            <a:r>
              <a:rPr lang="pl" dirty="0" smtClean="0">
                <a:solidFill>
                  <a:srgbClr val="000000"/>
                </a:solidFill>
              </a:rPr>
              <a:t>rozpuku</a:t>
            </a:r>
            <a:r>
              <a:rPr lang="pl" dirty="0">
                <a:solidFill>
                  <a:srgbClr val="000000"/>
                </a:solidFill>
              </a:rPr>
              <a:t>,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l" dirty="0">
                <a:solidFill>
                  <a:srgbClr val="000000"/>
                </a:solidFill>
              </a:rPr>
              <a:t>EOT - end of topic - koniec tematu,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575" y="2441975"/>
            <a:ext cx="2314951" cy="231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E69138"/>
                </a:solidFill>
              </a:rPr>
              <a:t>Aplikacje z Angielską nazwą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6900" y="1253225"/>
            <a:ext cx="17145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6656900" y="2967725"/>
            <a:ext cx="230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roxima Nova"/>
                <a:ea typeface="Proxima Nova"/>
                <a:cs typeface="Proxima Nova"/>
                <a:sym typeface="Proxima Nova"/>
              </a:rPr>
              <a:t>classroom - klasa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4575" y="1253225"/>
            <a:ext cx="17145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221575" y="2967725"/>
            <a:ext cx="156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roxima Nova"/>
                <a:ea typeface="Proxima Nova"/>
                <a:cs typeface="Proxima Nova"/>
                <a:sym typeface="Proxima Nova"/>
              </a:rPr>
              <a:t>teams - drużyny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4175" y="1473525"/>
            <a:ext cx="1567500" cy="15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898350" y="3211150"/>
            <a:ext cx="208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Proxima Nova"/>
                <a:ea typeface="Proxima Nova"/>
                <a:cs typeface="Proxima Nova"/>
                <a:sym typeface="Proxima Nova"/>
              </a:rPr>
              <a:t>booking </a:t>
            </a:r>
            <a:r>
              <a:rPr lang="pl" dirty="0" smtClean="0">
                <a:latin typeface="Proxima Nova"/>
                <a:ea typeface="Proxima Nova"/>
                <a:cs typeface="Proxima Nova"/>
                <a:sym typeface="Proxima Nova"/>
              </a:rPr>
              <a:t>- </a:t>
            </a:r>
            <a:r>
              <a:rPr lang="pl" dirty="0">
                <a:latin typeface="Proxima Nova"/>
                <a:ea typeface="Proxima Nova"/>
                <a:cs typeface="Proxima Nova"/>
                <a:sym typeface="Proxima Nova"/>
              </a:rPr>
              <a:t>rezerwacja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>
                <a:solidFill>
                  <a:srgbClr val="6AA84F"/>
                </a:solidFill>
              </a:rPr>
              <a:t>Nazwy Polskich potraw w języku Angielskim</a:t>
            </a:r>
            <a:endParaRPr dirty="0">
              <a:solidFill>
                <a:srgbClr val="6AA84F"/>
              </a:solidFill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336771" y="3187392"/>
            <a:ext cx="2140555" cy="3931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200" dirty="0" smtClean="0">
                <a:solidFill>
                  <a:srgbClr val="000000"/>
                </a:solidFill>
              </a:rPr>
              <a:t>Hot – gorący, Dog - pies</a:t>
            </a: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7555275" y="-133175"/>
            <a:ext cx="52800" cy="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6391100" y="3680525"/>
            <a:ext cx="21483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6433425" y="3659375"/>
            <a:ext cx="84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6391100" y="3685650"/>
            <a:ext cx="203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37" y="1192231"/>
            <a:ext cx="2486025" cy="18383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40" y="1017725"/>
            <a:ext cx="2040060" cy="249548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70464" y="3383989"/>
            <a:ext cx="18080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Pop – </a:t>
            </a:r>
            <a:r>
              <a:rPr lang="pl-PL" sz="1200" dirty="0" smtClean="0"/>
              <a:t>wyskakiwać</a:t>
            </a:r>
            <a:r>
              <a:rPr lang="pl-PL" sz="1200" dirty="0" smtClean="0"/>
              <a:t>, </a:t>
            </a:r>
            <a:endParaRPr lang="pl-PL" sz="1200" dirty="0" smtClean="0"/>
          </a:p>
          <a:p>
            <a:r>
              <a:rPr lang="pl-PL" sz="1200" dirty="0" smtClean="0"/>
              <a:t>Corn – kukurydza</a:t>
            </a:r>
            <a:r>
              <a:rPr lang="pl-PL" dirty="0" smtClean="0"/>
              <a:t>,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6FA8DC"/>
                </a:solidFill>
              </a:rPr>
              <a:t>Nazwy Polskich zespół w języku Angielskim </a:t>
            </a:r>
            <a:endParaRPr>
              <a:solidFill>
                <a:srgbClr val="6FA8DC"/>
              </a:solidFill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024" y="1308100"/>
            <a:ext cx="3391291" cy="1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5417425" y="2777225"/>
            <a:ext cx="32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>
                <a:latin typeface="Proxima Nova"/>
                <a:ea typeface="Proxima Nova"/>
                <a:cs typeface="Proxima Nova"/>
                <a:sym typeface="Proxima Nova"/>
              </a:rPr>
              <a:t>Lady – </a:t>
            </a:r>
            <a:r>
              <a:rPr lang="pl" dirty="0" smtClean="0">
                <a:latin typeface="Proxima Nova"/>
                <a:ea typeface="Proxima Nova"/>
                <a:cs typeface="Proxima Nova"/>
                <a:sym typeface="Proxima Nova"/>
              </a:rPr>
              <a:t>Dama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2675" y="899575"/>
            <a:ext cx="2396250" cy="239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2371325" y="2777225"/>
            <a:ext cx="26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roxima Nova"/>
                <a:ea typeface="Proxima Nova"/>
                <a:cs typeface="Proxima Nova"/>
                <a:sym typeface="Proxima Nova"/>
              </a:rPr>
              <a:t>Boys - chłopcy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C27BA0"/>
                </a:solidFill>
              </a:rPr>
              <a:t>Emotki na facebooku po Angielsku</a:t>
            </a:r>
            <a:endParaRPr>
              <a:solidFill>
                <a:srgbClr val="C27BA0"/>
              </a:solidFill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070" y="1247725"/>
            <a:ext cx="1969082" cy="19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6814450" y="3186325"/>
            <a:ext cx="166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roxima Nova"/>
                <a:ea typeface="Proxima Nova"/>
                <a:cs typeface="Proxima Nova"/>
                <a:sym typeface="Proxima Nova"/>
              </a:rPr>
              <a:t>like - lubić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7672" y="1681462"/>
            <a:ext cx="2829398" cy="8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4101821" y="2832125"/>
            <a:ext cx="39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roxima Nova"/>
                <a:ea typeface="Proxima Nova"/>
                <a:cs typeface="Proxima Nova"/>
                <a:sym typeface="Proxima Nova"/>
              </a:rPr>
              <a:t>Share - udostępnij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2" y="1393199"/>
            <a:ext cx="1820874" cy="182087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28700" y="3386425"/>
            <a:ext cx="232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Face – twarz, </a:t>
            </a:r>
          </a:p>
          <a:p>
            <a:r>
              <a:rPr lang="pl-PL" sz="1200" dirty="0" smtClean="0"/>
              <a:t>Book - książka</a:t>
            </a:r>
            <a:endParaRPr lang="pl-PL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232825" y="370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980000"/>
                </a:solidFill>
              </a:rPr>
              <a:t>                      Dziękuje za uwagę!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139</Words>
  <Application>Microsoft Office PowerPoint</Application>
  <PresentationFormat>Pokaz na ekranie (16:9)</PresentationFormat>
  <Paragraphs>29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Proxima Nova</vt:lpstr>
      <vt:lpstr>Alfa Slab One</vt:lpstr>
      <vt:lpstr>Gameday</vt:lpstr>
      <vt:lpstr> English around us</vt:lpstr>
      <vt:lpstr>Angielski na produktach</vt:lpstr>
      <vt:lpstr>Skróty młodzieży w języku angielskim </vt:lpstr>
      <vt:lpstr>Aplikacje z Angielską nazwą</vt:lpstr>
      <vt:lpstr>Nazwy Polskich potraw w języku Angielskim</vt:lpstr>
      <vt:lpstr>Nazwy Polskich zespół w języku Angielskim </vt:lpstr>
      <vt:lpstr>Emotki na facebooku po Angielsku</vt:lpstr>
      <vt:lpstr>                      Dziękuje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around us</dc:title>
  <dc:creator>Marta Fabiś</dc:creator>
  <cp:lastModifiedBy>Marta Bartkowiak</cp:lastModifiedBy>
  <cp:revision>3</cp:revision>
  <dcterms:modified xsi:type="dcterms:W3CDTF">2021-04-23T19:12:28Z</dcterms:modified>
</cp:coreProperties>
</file>