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FC8BF77-FBFA-472A-96F5-3040090871AD}" type="slidenum">
              <a:t>‹#›</a:t>
            </a:fld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93494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4759ABA-14C5-4EB8-8EFC-EF281DE5CBA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12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 cap="none">
        <a:ln>
          <a:noFill/>
        </a:ln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s-E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987723-957B-4EB8-9AFA-1A6FA093D8C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s-E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D488A-F32C-438A-96AB-7EECBACBE01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17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s-E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D308F4-C1F5-4F7A-8A51-F537D274CCA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75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s-E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45D8E-86EC-4146-9D7E-A84EEF41925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91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8C54A-6834-4585-BF18-76AD001302A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98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s-E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s-E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E0829F-271E-4631-BD48-DEB967F7CED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87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s-E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s-E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F9605C-894A-4BEE-A6CF-87446A9EBEE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99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9082B3-0AFA-4E49-9983-40DC7460376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35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F91D2-4909-4803-8ADD-39D420E5C0F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30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s-E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D8314-A59D-4A13-ABF1-1E8857372A1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18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s-E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1BC2EC-5293-4B34-B531-62DD6E1352E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1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8161CCA-E04A-4D69-A7A4-A1658DF528D5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 cap="none">
          <a:ln>
            <a:noFill/>
          </a:ln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l-PL" sz="3200" b="0" i="0" u="none" strike="noStrike" kern="1200" cap="none">
          <a:ln>
            <a:noFill/>
          </a:ln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pl-PL" sz="4000" b="1"/>
          </a:p>
          <a:p>
            <a:pPr marL="0" lvl="0" indent="0" algn="ctr">
              <a:buNone/>
            </a:pPr>
            <a:endParaRPr lang="pl-PL" sz="4000" b="1"/>
          </a:p>
          <a:p>
            <a:pPr marL="0" lvl="0" indent="0" algn="ctr">
              <a:buNone/>
            </a:pPr>
            <a:endParaRPr lang="pl-PL" sz="4000" b="1"/>
          </a:p>
          <a:p>
            <a:pPr marL="0" lvl="0" indent="0" algn="ctr">
              <a:buNone/>
            </a:pPr>
            <a:r>
              <a:rPr lang="pl-PL" sz="4000" b="1"/>
              <a:t>English around us</a:t>
            </a:r>
          </a:p>
          <a:p>
            <a:pPr marL="0" lvl="0" indent="0" algn="ctr">
              <a:buNone/>
            </a:pPr>
            <a:endParaRPr lang="pl-PL" sz="4000" b="1"/>
          </a:p>
          <a:p>
            <a:pPr marL="0" lvl="0" indent="0" algn="ctr">
              <a:buNone/>
            </a:pPr>
            <a:endParaRPr lang="pl-PL" sz="400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Shopping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Shopping - zakupy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2320" y="2301120"/>
            <a:ext cx="4426920" cy="331992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Show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Show – pokazać</a:t>
            </a:r>
          </a:p>
          <a:p>
            <a:pPr lvl="0" algn="ctr">
              <a:buNone/>
            </a:pPr>
            <a:r>
              <a:rPr lang="pl-PL" sz="2400"/>
              <a:t>np. live show</a:t>
            </a:r>
          </a:p>
          <a:p>
            <a:pPr lvl="0" algn="ctr">
              <a:buNone/>
            </a:pPr>
            <a:r>
              <a:rPr lang="pl-PL" sz="2400"/>
              <a:t>czyli występ na żywo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5173560" y="1768680"/>
            <a:ext cx="4384440" cy="438444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/>
              <a:t>Weronika Nędzyk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Lion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Lion - lew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2320" y="2063880"/>
            <a:ext cx="4426920" cy="3794399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Sandwich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Sandwich - kanapka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2320" y="2715840"/>
            <a:ext cx="4426920" cy="249048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Screenshot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endParaRPr lang="pl-PL" sz="2600"/>
          </a:p>
          <a:p>
            <a:pPr lvl="0" algn="ctr">
              <a:buNone/>
            </a:pPr>
            <a:endParaRPr lang="pl-PL" sz="2600"/>
          </a:p>
          <a:p>
            <a:pPr lvl="0" algn="ctr">
              <a:buNone/>
            </a:pPr>
            <a:endParaRPr lang="pl-PL" sz="2600"/>
          </a:p>
          <a:p>
            <a:pPr lvl="0" algn="ctr">
              <a:buNone/>
            </a:pPr>
            <a:r>
              <a:rPr lang="pl-PL"/>
              <a:t>Screenshot – zrzut ekranu</a:t>
            </a:r>
          </a:p>
          <a:p>
            <a:pPr lvl="0" algn="ctr">
              <a:buNone/>
            </a:pPr>
            <a:r>
              <a:rPr lang="pl-PL" sz="2400"/>
              <a:t>Screen – ekran</a:t>
            </a:r>
          </a:p>
          <a:p>
            <a:pPr lvl="0" algn="ctr">
              <a:buNone/>
            </a:pPr>
            <a:r>
              <a:rPr lang="pl-PL" sz="2400"/>
              <a:t>Shot - strzał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27720" y="1768680"/>
            <a:ext cx="2076480" cy="438444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Corn flakes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Corn flakes – płatki kukurydziane</a:t>
            </a:r>
          </a:p>
          <a:p>
            <a:pPr lvl="0" algn="ctr">
              <a:buNone/>
            </a:pPr>
            <a:r>
              <a:rPr lang="pl-PL" sz="2400"/>
              <a:t>Corn – kukurydza</a:t>
            </a:r>
          </a:p>
          <a:p>
            <a:pPr lvl="0" algn="ctr">
              <a:buNone/>
            </a:pPr>
            <a:r>
              <a:rPr lang="pl-PL" sz="2400"/>
              <a:t> Flakes - płatki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62840" y="2758319"/>
            <a:ext cx="2405520" cy="240552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Facebook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  face – twarz</a:t>
            </a:r>
          </a:p>
          <a:p>
            <a:pPr lvl="0" algn="ctr">
              <a:buNone/>
            </a:pPr>
            <a:r>
              <a:rPr lang="pl-PL"/>
              <a:t>book - książka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8000" y="2520000"/>
            <a:ext cx="3870000" cy="363312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Like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Like – lajkować, lubić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2320" y="2716200"/>
            <a:ext cx="4426920" cy="248976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Fair play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Fair play - uczciwa gra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73560" y="1768680"/>
            <a:ext cx="4384440" cy="438444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T-shirt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endParaRPr lang="pl-PL"/>
          </a:p>
          <a:p>
            <a:pPr lvl="0" algn="ctr">
              <a:buNone/>
            </a:pPr>
            <a:r>
              <a:rPr lang="pl-PL"/>
              <a:t>T-shirt - koszulka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48600" y="1768680"/>
            <a:ext cx="3834720" cy="438444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79</Words>
  <Application>Microsoft Office PowerPoint</Application>
  <PresentationFormat>Pokaz na ekranie (4:3)</PresentationFormat>
  <Paragraphs>61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Domyślnie</vt:lpstr>
      <vt:lpstr>Prezentacja programu PowerPoint</vt:lpstr>
      <vt:lpstr>Lion</vt:lpstr>
      <vt:lpstr>Sandwich</vt:lpstr>
      <vt:lpstr>Screenshot</vt:lpstr>
      <vt:lpstr>Corn flakes</vt:lpstr>
      <vt:lpstr>Facebook</vt:lpstr>
      <vt:lpstr>Like</vt:lpstr>
      <vt:lpstr>Fair play</vt:lpstr>
      <vt:lpstr>T-shirt</vt:lpstr>
      <vt:lpstr>Shopping</vt:lpstr>
      <vt:lpstr>Show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Fabiś</dc:creator>
  <cp:lastModifiedBy>Marta Bartkowiak</cp:lastModifiedBy>
  <cp:revision>4</cp:revision>
  <dcterms:created xsi:type="dcterms:W3CDTF">2021-04-12T18:40:06Z</dcterms:created>
  <dcterms:modified xsi:type="dcterms:W3CDTF">2021-04-23T19:23:20Z</dcterms:modified>
</cp:coreProperties>
</file>